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3CEF8-B3F6-46EF-B9FB-2A9E87B5F25D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89CE5-6B43-4855-861A-B3BFF9B90D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71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FC22E-347C-4538-BE18-072138E4FAAC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66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FC22E-347C-4538-BE18-072138E4FAA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042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299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851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69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06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598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31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31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68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223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494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895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930D-0E97-482C-8F29-13A8143259F4}" type="datetimeFigureOut">
              <a:rPr lang="hu-HU" smtClean="0"/>
              <a:t>2015.06.01.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3CBB9-8D73-40AF-B2BF-20B2111B6BB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743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20324"/>
            <a:ext cx="1631653" cy="76582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772400" cy="1470025"/>
          </a:xfrm>
        </p:spPr>
        <p:txBody>
          <a:bodyPr>
            <a:noAutofit/>
          </a:bodyPr>
          <a:lstStyle/>
          <a:p>
            <a:r>
              <a:rPr lang="hu-HU" b="1" dirty="0" smtClean="0">
                <a:solidFill>
                  <a:srgbClr val="00CC00"/>
                </a:solidFill>
              </a:rPr>
              <a:t/>
            </a:r>
            <a:br>
              <a:rPr lang="hu-HU" b="1" dirty="0" smtClean="0">
                <a:solidFill>
                  <a:srgbClr val="00CC00"/>
                </a:solidFill>
              </a:rPr>
            </a:br>
            <a:r>
              <a:rPr lang="hu-HU" b="1" dirty="0" err="1" smtClean="0">
                <a:solidFill>
                  <a:srgbClr val="00CC00"/>
                </a:solidFill>
              </a:rPr>
              <a:t>Food</a:t>
            </a:r>
            <a:r>
              <a:rPr lang="hu-HU" b="1" dirty="0" smtClean="0">
                <a:solidFill>
                  <a:srgbClr val="00CC00"/>
                </a:solidFill>
              </a:rPr>
              <a:t>.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>
                <a:solidFill>
                  <a:srgbClr val="FF0000"/>
                </a:solidFill>
              </a:rPr>
              <a:t>Waste</a:t>
            </a:r>
            <a:r>
              <a:rPr lang="hu-HU" b="1" dirty="0" smtClean="0">
                <a:solidFill>
                  <a:srgbClr val="FF0000"/>
                </a:solidFill>
              </a:rPr>
              <a:t>?</a:t>
            </a:r>
            <a:r>
              <a:rPr lang="hu-HU" b="1" noProof="0" dirty="0" smtClean="0"/>
              <a:t/>
            </a:r>
            <a:br>
              <a:rPr lang="hu-HU" b="1" noProof="0" dirty="0" smtClean="0"/>
            </a:br>
            <a:endParaRPr lang="hu-HU" b="1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95536" y="5445224"/>
            <a:ext cx="8208912" cy="1129680"/>
          </a:xfrm>
        </p:spPr>
        <p:txBody>
          <a:bodyPr>
            <a:normAutofit/>
          </a:bodyPr>
          <a:lstStyle/>
          <a:p>
            <a:pPr algn="r"/>
            <a:r>
              <a:rPr lang="hu-HU" sz="2000" dirty="0" smtClean="0">
                <a:solidFill>
                  <a:srgbClr val="000000"/>
                </a:solidFill>
              </a:rPr>
              <a:t>Henrietta Magyar</a:t>
            </a:r>
            <a:endParaRPr lang="hu-HU" sz="2000" dirty="0" smtClean="0">
              <a:solidFill>
                <a:srgbClr val="000000"/>
              </a:solidFill>
            </a:endParaRPr>
          </a:p>
          <a:p>
            <a:pPr algn="r"/>
            <a:r>
              <a:rPr lang="hu-HU" sz="2000" dirty="0" err="1" smtClean="0">
                <a:solidFill>
                  <a:srgbClr val="000000"/>
                </a:solidFill>
              </a:rPr>
              <a:t>Stakeholder</a:t>
            </a:r>
            <a:r>
              <a:rPr lang="hu-HU" sz="2000" dirty="0" smtClean="0">
                <a:solidFill>
                  <a:srgbClr val="000000"/>
                </a:solidFill>
              </a:rPr>
              <a:t> Relations Manager, </a:t>
            </a:r>
            <a:endParaRPr lang="hu-HU" sz="2000" dirty="0" smtClean="0">
              <a:solidFill>
                <a:srgbClr val="000000"/>
              </a:solidFill>
            </a:endParaRPr>
          </a:p>
          <a:p>
            <a:pPr algn="r"/>
            <a:r>
              <a:rPr lang="hu-HU" sz="2000" dirty="0" smtClean="0">
                <a:solidFill>
                  <a:srgbClr val="000000"/>
                </a:solidFill>
              </a:rPr>
              <a:t>Tesco Hungary</a:t>
            </a:r>
            <a:endParaRPr lang="hu-HU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dirty="0" err="1" smtClean="0"/>
              <a:t>About</a:t>
            </a:r>
            <a:r>
              <a:rPr lang="hu-HU" sz="3600" dirty="0" smtClean="0"/>
              <a:t> Tesco</a:t>
            </a:r>
            <a:endParaRPr lang="en-GB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" y="1412776"/>
            <a:ext cx="8497888" cy="4752528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"/>
              </a:spcBef>
            </a:pPr>
            <a:r>
              <a:rPr lang="hu-HU" sz="2000" dirty="0" err="1" smtClean="0"/>
              <a:t>Retail</a:t>
            </a:r>
            <a:r>
              <a:rPr lang="hu-HU" sz="2000" dirty="0" smtClean="0"/>
              <a:t> </a:t>
            </a:r>
            <a:r>
              <a:rPr lang="hu-HU" sz="2000" dirty="0" err="1" smtClean="0"/>
              <a:t>industry</a:t>
            </a:r>
            <a:r>
              <a:rPr lang="hu-HU" sz="2000" dirty="0" smtClean="0"/>
              <a:t> – </a:t>
            </a:r>
            <a:r>
              <a:rPr lang="hu-HU" sz="2000" dirty="0" err="1" smtClean="0"/>
              <a:t>food</a:t>
            </a:r>
            <a:r>
              <a:rPr lang="hu-HU" sz="2000" dirty="0" smtClean="0"/>
              <a:t> </a:t>
            </a:r>
            <a:endParaRPr lang="hu-HU" sz="2000" dirty="0" smtClean="0"/>
          </a:p>
          <a:p>
            <a:pPr marL="0" indent="0" eaLnBrk="1" hangingPunct="1">
              <a:spcBef>
                <a:spcPct val="5000"/>
              </a:spcBef>
              <a:buNone/>
            </a:pPr>
            <a:endParaRPr lang="hu-HU" sz="2000" dirty="0" smtClean="0"/>
          </a:p>
          <a:p>
            <a:pPr marL="0" indent="0" eaLnBrk="1" hangingPunct="1">
              <a:spcBef>
                <a:spcPct val="5000"/>
              </a:spcBef>
              <a:buNone/>
            </a:pPr>
            <a:endParaRPr lang="hu-HU" sz="2000" dirty="0"/>
          </a:p>
          <a:p>
            <a:pPr eaLnBrk="1" hangingPunct="1">
              <a:spcBef>
                <a:spcPct val="5000"/>
              </a:spcBef>
            </a:pPr>
            <a:r>
              <a:rPr lang="hu-HU" sz="2000" dirty="0" smtClean="0"/>
              <a:t>1996 </a:t>
            </a:r>
            <a:endParaRPr lang="hu-HU" sz="2000" dirty="0" smtClean="0"/>
          </a:p>
          <a:p>
            <a:pPr eaLnBrk="1" hangingPunct="1">
              <a:spcBef>
                <a:spcPct val="5000"/>
              </a:spcBef>
            </a:pPr>
            <a:r>
              <a:rPr lang="hu-HU" sz="2000" dirty="0" smtClean="0"/>
              <a:t>209 </a:t>
            </a:r>
            <a:r>
              <a:rPr lang="hu-HU" sz="2000" dirty="0" err="1" smtClean="0"/>
              <a:t>stores</a:t>
            </a:r>
            <a:r>
              <a:rPr lang="hu-HU" sz="2000" dirty="0" smtClean="0"/>
              <a:t>, 118 </a:t>
            </a:r>
            <a:r>
              <a:rPr lang="hu-HU" sz="2000" dirty="0" err="1" smtClean="0"/>
              <a:t>cities</a:t>
            </a:r>
            <a:endParaRPr lang="hu-HU" sz="2000" dirty="0" smtClean="0"/>
          </a:p>
          <a:p>
            <a:pPr eaLnBrk="1" hangingPunct="1">
              <a:spcBef>
                <a:spcPct val="5000"/>
              </a:spcBef>
            </a:pPr>
            <a:r>
              <a:rPr lang="hu-HU" sz="2000" dirty="0" smtClean="0"/>
              <a:t>3 </a:t>
            </a:r>
            <a:r>
              <a:rPr lang="hu-HU" sz="2000" dirty="0" err="1" smtClean="0"/>
              <a:t>million</a:t>
            </a:r>
            <a:r>
              <a:rPr lang="hu-HU" sz="2000" dirty="0" smtClean="0"/>
              <a:t> </a:t>
            </a:r>
            <a:r>
              <a:rPr lang="hu-HU" sz="2000" dirty="0" err="1" smtClean="0"/>
              <a:t>customer</a:t>
            </a:r>
            <a:r>
              <a:rPr lang="hu-HU" sz="2000" dirty="0" err="1" smtClean="0"/>
              <a:t>s</a:t>
            </a:r>
            <a:r>
              <a:rPr lang="hu-HU" sz="2000" dirty="0" smtClean="0"/>
              <a:t> </a:t>
            </a:r>
            <a:r>
              <a:rPr lang="hu-HU" sz="2000" dirty="0" err="1" smtClean="0"/>
              <a:t>every</a:t>
            </a:r>
            <a:r>
              <a:rPr lang="hu-HU" sz="2000" dirty="0" smtClean="0"/>
              <a:t> </a:t>
            </a:r>
            <a:r>
              <a:rPr lang="hu-HU" sz="2000" dirty="0" err="1" smtClean="0"/>
              <a:t>week</a:t>
            </a:r>
            <a:r>
              <a:rPr lang="hu-HU" sz="2000" dirty="0" smtClean="0"/>
              <a:t> </a:t>
            </a:r>
            <a:endParaRPr lang="hu-HU" sz="2000" dirty="0"/>
          </a:p>
          <a:p>
            <a:pPr eaLnBrk="1" hangingPunct="1">
              <a:spcBef>
                <a:spcPct val="5000"/>
              </a:spcBef>
            </a:pPr>
            <a:r>
              <a:rPr lang="hu-HU" sz="2000" dirty="0" err="1" smtClean="0"/>
              <a:t>Working</a:t>
            </a:r>
            <a:r>
              <a:rPr lang="hu-HU" sz="2000" dirty="0" smtClean="0"/>
              <a:t> </a:t>
            </a:r>
            <a:r>
              <a:rPr lang="hu-HU" sz="2000" dirty="0" err="1" smtClean="0"/>
              <a:t>closely</a:t>
            </a:r>
            <a:r>
              <a:rPr lang="hu-HU" sz="2000" dirty="0" smtClean="0"/>
              <a:t> </a:t>
            </a:r>
            <a:r>
              <a:rPr lang="hu-HU" sz="2000" dirty="0" err="1" smtClean="0"/>
              <a:t>with</a:t>
            </a:r>
            <a:r>
              <a:rPr lang="hu-HU" sz="2000" dirty="0" smtClean="0"/>
              <a:t> local </a:t>
            </a:r>
            <a:r>
              <a:rPr lang="hu-HU" sz="2000" dirty="0" err="1" smtClean="0"/>
              <a:t>suppliers</a:t>
            </a:r>
            <a:endParaRPr lang="hu-HU" sz="2000" dirty="0" smtClean="0"/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hu-HU" sz="2000" dirty="0" smtClean="0"/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hu-HU" sz="2000" dirty="0" smtClean="0"/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hu-HU" sz="2000" dirty="0" smtClean="0"/>
          </a:p>
          <a:p>
            <a:pPr>
              <a:spcBef>
                <a:spcPct val="5000"/>
              </a:spcBef>
            </a:pPr>
            <a:r>
              <a:rPr lang="hu-HU" sz="2000" dirty="0" err="1" smtClean="0"/>
              <a:t>Focus</a:t>
            </a:r>
            <a:r>
              <a:rPr lang="hu-HU" sz="2000" dirty="0" smtClean="0"/>
              <a:t> </a:t>
            </a:r>
            <a:r>
              <a:rPr lang="hu-HU" sz="2000" dirty="0" err="1" smtClean="0"/>
              <a:t>areas</a:t>
            </a:r>
            <a:r>
              <a:rPr lang="hu-HU" sz="2000" dirty="0" smtClean="0"/>
              <a:t> of </a:t>
            </a:r>
            <a:r>
              <a:rPr lang="hu-HU" sz="2000" dirty="0" err="1" smtClean="0"/>
              <a:t>corporate</a:t>
            </a:r>
            <a:r>
              <a:rPr lang="hu-HU" sz="2000" dirty="0" smtClean="0"/>
              <a:t> </a:t>
            </a:r>
            <a:r>
              <a:rPr lang="hu-HU" sz="2000" dirty="0" err="1" smtClean="0"/>
              <a:t>responsibility</a:t>
            </a:r>
            <a:r>
              <a:rPr lang="hu-HU" sz="2000" dirty="0" smtClean="0"/>
              <a:t>:</a:t>
            </a:r>
            <a:r>
              <a:rPr lang="hu-HU" sz="2000" dirty="0" smtClean="0"/>
              <a:t> </a:t>
            </a:r>
            <a:endParaRPr lang="hu-HU" sz="2000" dirty="0" smtClean="0"/>
          </a:p>
          <a:p>
            <a:pPr lvl="1">
              <a:spcBef>
                <a:spcPct val="5000"/>
              </a:spcBef>
            </a:pPr>
            <a:r>
              <a:rPr lang="hu-HU" sz="2000" dirty="0" err="1" smtClean="0"/>
              <a:t>Promoting</a:t>
            </a:r>
            <a:r>
              <a:rPr lang="hu-HU" sz="2000" dirty="0" smtClean="0"/>
              <a:t> </a:t>
            </a:r>
            <a:r>
              <a:rPr lang="hu-HU" sz="2000" dirty="0" err="1" smtClean="0"/>
              <a:t>healthy</a:t>
            </a:r>
            <a:r>
              <a:rPr lang="hu-HU" sz="2000" dirty="0" smtClean="0"/>
              <a:t> </a:t>
            </a:r>
            <a:r>
              <a:rPr lang="hu-HU" sz="2000" dirty="0" err="1" smtClean="0"/>
              <a:t>lifestyle</a:t>
            </a:r>
            <a:endParaRPr lang="hu-HU" sz="2000" dirty="0" smtClean="0"/>
          </a:p>
          <a:p>
            <a:pPr lvl="1">
              <a:spcBef>
                <a:spcPct val="5000"/>
              </a:spcBef>
            </a:pPr>
            <a:r>
              <a:rPr lang="hu-HU" sz="2000" dirty="0" err="1" smtClean="0"/>
              <a:t>Supporting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development</a:t>
            </a:r>
            <a:r>
              <a:rPr lang="hu-HU" sz="2000" dirty="0" smtClean="0"/>
              <a:t> of </a:t>
            </a:r>
            <a:r>
              <a:rPr lang="hu-HU" sz="2000" dirty="0" err="1" smtClean="0"/>
              <a:t>young</a:t>
            </a:r>
            <a:r>
              <a:rPr lang="hu-HU" sz="2000" dirty="0" smtClean="0"/>
              <a:t> </a:t>
            </a:r>
            <a:r>
              <a:rPr lang="hu-HU" sz="2000" dirty="0" err="1" smtClean="0"/>
              <a:t>people</a:t>
            </a:r>
            <a:r>
              <a:rPr lang="hu-HU" sz="2000" dirty="0" smtClean="0"/>
              <a:t>  </a:t>
            </a:r>
            <a:endParaRPr lang="en-GB" sz="2000" dirty="0" smtClean="0"/>
          </a:p>
          <a:p>
            <a:pPr lvl="1">
              <a:spcBef>
                <a:spcPct val="5000"/>
              </a:spcBef>
            </a:pPr>
            <a:r>
              <a:rPr lang="hu-HU" sz="2000" dirty="0" smtClean="0"/>
              <a:t>TACKLING FOODWASTE – 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Foodbank</a:t>
            </a:r>
            <a:r>
              <a:rPr lang="hu-HU" sz="2000" dirty="0" smtClean="0"/>
              <a:t> </a:t>
            </a:r>
            <a:endParaRPr lang="hu-HU" sz="2000" dirty="0"/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en-GB" sz="2000" dirty="0" smtClean="0"/>
          </a:p>
          <a:p>
            <a:pPr eaLnBrk="1" hangingPunct="1">
              <a:spcBef>
                <a:spcPct val="5000"/>
              </a:spcBef>
              <a:buFontTx/>
              <a:buNone/>
            </a:pPr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20324"/>
            <a:ext cx="1631653" cy="765824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S:\Corporate website\Képek\Diasor\Aruhaz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206" y="1556792"/>
            <a:ext cx="4409220" cy="293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236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 err="1" smtClean="0"/>
              <a:t>Partnership</a:t>
            </a:r>
            <a:r>
              <a:rPr lang="hu-HU" sz="3600" dirty="0" smtClean="0"/>
              <a:t> </a:t>
            </a:r>
            <a:r>
              <a:rPr lang="hu-HU" sz="3600" dirty="0" err="1" smtClean="0"/>
              <a:t>with</a:t>
            </a:r>
            <a:r>
              <a:rPr lang="hu-HU" sz="3600" dirty="0" smtClean="0"/>
              <a:t> </a:t>
            </a:r>
            <a:r>
              <a:rPr lang="hu-HU" sz="3600" dirty="0" err="1" smtClean="0"/>
              <a:t>Foodbank</a:t>
            </a:r>
            <a:r>
              <a:rPr lang="hu-HU" sz="3600" dirty="0" smtClean="0"/>
              <a:t> </a:t>
            </a:r>
            <a:r>
              <a:rPr lang="hu-HU" sz="3600" dirty="0" err="1" smtClean="0"/>
              <a:t>in</a:t>
            </a:r>
            <a:r>
              <a:rPr lang="hu-HU" sz="3600" dirty="0" smtClean="0"/>
              <a:t> Hungary </a:t>
            </a:r>
            <a:endParaRPr lang="hu-HU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Different level of expectations: </a:t>
            </a:r>
          </a:p>
          <a:p>
            <a:pPr marL="0" indent="0">
              <a:buNone/>
            </a:pPr>
            <a:r>
              <a:rPr lang="hu-HU" sz="1800" dirty="0"/>
              <a:t>	</a:t>
            </a:r>
            <a:r>
              <a:rPr lang="en-US" sz="1800" dirty="0" smtClean="0"/>
              <a:t>Internal TL&amp;T processes and rules </a:t>
            </a:r>
            <a:r>
              <a:rPr lang="en-US" sz="1800" dirty="0" smtClean="0"/>
              <a:t>– </a:t>
            </a:r>
            <a:r>
              <a:rPr lang="en-US" sz="1800" dirty="0" smtClean="0"/>
              <a:t>local consumer protection regulations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How:</a:t>
            </a:r>
          </a:p>
          <a:p>
            <a:pPr marL="0" indent="0">
              <a:buNone/>
            </a:pPr>
            <a:r>
              <a:rPr lang="en-US" sz="1800" noProof="0" dirty="0" smtClean="0"/>
              <a:t>	Cooperation Agreement 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Authority (NÉBIH) informed and involved </a:t>
            </a:r>
            <a:endParaRPr lang="en-US" sz="1800" noProof="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noProof="0" dirty="0" smtClean="0">
                <a:solidFill>
                  <a:srgbClr val="000000"/>
                </a:solidFill>
              </a:rPr>
              <a:t> 	Cross-functional development: TL&amp;T, Step Change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Additional operation procedures  </a:t>
            </a:r>
            <a:endParaRPr lang="en-US" sz="1800" noProof="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noProof="0" dirty="0" smtClean="0">
                <a:solidFill>
                  <a:srgbClr val="000000"/>
                </a:solidFill>
              </a:rPr>
              <a:t>	Selection of stores</a:t>
            </a:r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hu-HU" sz="1800" dirty="0" err="1" smtClean="0"/>
              <a:t>Now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hu-HU" sz="1800" dirty="0" err="1" smtClean="0"/>
              <a:t>Bakery</a:t>
            </a:r>
            <a:r>
              <a:rPr lang="en-US" sz="1800" dirty="0" smtClean="0"/>
              <a:t>: morning collection  from Mon-Fri, delivery to organizations the same 	day </a:t>
            </a:r>
            <a:endParaRPr lang="en-US" sz="1800" noProof="0" dirty="0" smtClean="0"/>
          </a:p>
          <a:p>
            <a:pPr marL="0" indent="0">
              <a:buNone/>
            </a:pPr>
            <a:r>
              <a:rPr lang="en-US" sz="1800" dirty="0" smtClean="0"/>
              <a:t>	All sorts of food: evening before closing day</a:t>
            </a:r>
            <a:r>
              <a:rPr lang="hu-HU" sz="1800" dirty="0" smtClean="0"/>
              <a:t>s (</a:t>
            </a:r>
            <a:r>
              <a:rPr lang="hu-HU" sz="1800" dirty="0" err="1" smtClean="0"/>
              <a:t>Saturday</a:t>
            </a:r>
            <a:r>
              <a:rPr lang="hu-HU" sz="1800" dirty="0" err="1" smtClean="0"/>
              <a:t>s</a:t>
            </a:r>
            <a:r>
              <a:rPr lang="hu-HU" sz="1800" dirty="0" smtClean="0"/>
              <a:t> </a:t>
            </a:r>
            <a:r>
              <a:rPr lang="hu-HU" sz="1800" dirty="0" err="1" smtClean="0"/>
              <a:t>or</a:t>
            </a:r>
            <a:r>
              <a:rPr lang="hu-HU" sz="1800" dirty="0" smtClean="0"/>
              <a:t> </a:t>
            </a:r>
            <a:r>
              <a:rPr lang="hu-HU" sz="1800" dirty="0" err="1" smtClean="0"/>
              <a:t>national</a:t>
            </a:r>
            <a:r>
              <a:rPr lang="hu-HU" sz="1800" dirty="0" smtClean="0"/>
              <a:t> </a:t>
            </a:r>
            <a:r>
              <a:rPr lang="hu-HU" sz="1800" dirty="0" err="1" smtClean="0"/>
              <a:t>holidays</a:t>
            </a:r>
            <a:r>
              <a:rPr lang="hu-HU" sz="1800" dirty="0" smtClean="0"/>
              <a:t>)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noProof="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20324"/>
            <a:ext cx="1631653" cy="76582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19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Partnership</a:t>
            </a:r>
            <a:r>
              <a:rPr lang="hu-HU" sz="3200" dirty="0" smtClean="0"/>
              <a:t> </a:t>
            </a:r>
            <a:r>
              <a:rPr lang="hu-HU" sz="3200" dirty="0" err="1" smtClean="0"/>
              <a:t>with</a:t>
            </a:r>
            <a:r>
              <a:rPr lang="hu-HU" sz="3200" dirty="0" smtClean="0"/>
              <a:t> </a:t>
            </a:r>
            <a:r>
              <a:rPr lang="hu-HU" sz="3200" dirty="0" err="1" smtClean="0"/>
              <a:t>Foodbank</a:t>
            </a:r>
            <a:r>
              <a:rPr lang="hu-HU" sz="3200" dirty="0" smtClean="0"/>
              <a:t> </a:t>
            </a:r>
            <a:r>
              <a:rPr lang="hu-HU" sz="3200" dirty="0" err="1" smtClean="0"/>
              <a:t>in</a:t>
            </a:r>
            <a:r>
              <a:rPr lang="hu-HU" sz="3200" dirty="0" smtClean="0"/>
              <a:t> Hungary </a:t>
            </a:r>
            <a:endParaRPr lang="hu-HU" sz="32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 smtClean="0"/>
              <a:t>1</a:t>
            </a:r>
            <a:r>
              <a:rPr lang="hu-HU" sz="1800" dirty="0"/>
              <a:t>.) </a:t>
            </a:r>
            <a:r>
              <a:rPr lang="hu-HU" sz="1800" dirty="0" smtClean="0"/>
              <a:t>Pilot (2014/15 </a:t>
            </a:r>
            <a:r>
              <a:rPr lang="hu-HU" sz="1800" dirty="0" smtClean="0"/>
              <a:t>H1</a:t>
            </a:r>
            <a:r>
              <a:rPr lang="hu-HU" sz="1800" dirty="0" smtClean="0"/>
              <a:t>)</a:t>
            </a:r>
            <a:endParaRPr lang="hu-HU" sz="1800" dirty="0"/>
          </a:p>
          <a:p>
            <a:pPr marL="0" indent="0">
              <a:buNone/>
            </a:pPr>
            <a:r>
              <a:rPr lang="hu-HU" sz="1800" dirty="0"/>
              <a:t>	- Budapest </a:t>
            </a:r>
            <a:r>
              <a:rPr lang="hu-HU" sz="1800" dirty="0" err="1"/>
              <a:t>Köki</a:t>
            </a:r>
            <a:r>
              <a:rPr lang="hu-HU" sz="1800" dirty="0"/>
              <a:t> </a:t>
            </a:r>
            <a:r>
              <a:rPr lang="hu-HU" sz="1800" dirty="0" smtClean="0"/>
              <a:t>és </a:t>
            </a:r>
            <a:r>
              <a:rPr lang="hu-HU" sz="1800" dirty="0" smtClean="0"/>
              <a:t>Váci </a:t>
            </a:r>
            <a:r>
              <a:rPr lang="hu-HU" sz="1800" dirty="0" err="1" smtClean="0"/>
              <a:t>street</a:t>
            </a:r>
            <a:r>
              <a:rPr lang="hu-HU" sz="1800" dirty="0" smtClean="0"/>
              <a:t> </a:t>
            </a:r>
            <a:endParaRPr lang="hu-HU" sz="1800" dirty="0"/>
          </a:p>
          <a:p>
            <a:pPr marL="0" indent="0">
              <a:buNone/>
            </a:pPr>
            <a:r>
              <a:rPr lang="hu-HU" sz="1800" dirty="0"/>
              <a:t>	- </a:t>
            </a:r>
            <a:r>
              <a:rPr lang="hu-HU" sz="1800" dirty="0" err="1" smtClean="0"/>
              <a:t>effective</a:t>
            </a:r>
            <a:r>
              <a:rPr lang="hu-HU" sz="1800" dirty="0" smtClean="0"/>
              <a:t> </a:t>
            </a:r>
            <a:r>
              <a:rPr lang="hu-HU" sz="1800" dirty="0" err="1" smtClean="0"/>
              <a:t>operations</a:t>
            </a:r>
            <a:endParaRPr lang="hu-HU" sz="1800" dirty="0"/>
          </a:p>
          <a:p>
            <a:pPr marL="0" indent="0">
              <a:buNone/>
            </a:pPr>
            <a:r>
              <a:rPr lang="hu-HU" sz="1800" dirty="0"/>
              <a:t>	- </a:t>
            </a:r>
            <a:r>
              <a:rPr lang="hu-HU" sz="1800" dirty="0" err="1" smtClean="0"/>
              <a:t>authority</a:t>
            </a:r>
            <a:r>
              <a:rPr lang="hu-HU" sz="1800" dirty="0" smtClean="0"/>
              <a:t> </a:t>
            </a:r>
            <a:r>
              <a:rPr lang="hu-HU" sz="1800" dirty="0" err="1" smtClean="0"/>
              <a:t>approcal</a:t>
            </a:r>
            <a:r>
              <a:rPr lang="hu-HU" sz="1800" dirty="0" smtClean="0"/>
              <a:t> </a:t>
            </a: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hu-HU" sz="1800" dirty="0" smtClean="0"/>
              <a:t>2.) </a:t>
            </a:r>
            <a:endParaRPr lang="hu-HU" sz="1400" i="1" dirty="0" smtClean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r>
              <a:rPr lang="hu-HU" sz="1400" i="1" dirty="0" smtClean="0"/>
              <a:t/>
            </a:r>
            <a:br>
              <a:rPr lang="hu-HU" sz="1400" i="1" dirty="0" smtClean="0"/>
            </a:br>
            <a:r>
              <a:rPr lang="hu-HU" sz="1400" i="1" dirty="0" smtClean="0"/>
              <a:t> </a:t>
            </a:r>
            <a:endParaRPr lang="hu-HU" sz="1400" i="1" noProof="0" dirty="0" smtClean="0"/>
          </a:p>
          <a:p>
            <a:pPr marL="0" indent="0">
              <a:buNone/>
            </a:pPr>
            <a:endParaRPr lang="hu-HU" sz="1800" noProof="0" dirty="0">
              <a:solidFill>
                <a:srgbClr val="FF0000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20324"/>
            <a:ext cx="1631653" cy="765824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57779"/>
              </p:ext>
            </p:extLst>
          </p:nvPr>
        </p:nvGraphicFramePr>
        <p:xfrm>
          <a:off x="1043608" y="3068960"/>
          <a:ext cx="7056783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329560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MONTH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NR</a:t>
                      </a:r>
                      <a:r>
                        <a:rPr lang="hu-HU" sz="1600" b="1" baseline="0" dirty="0" smtClean="0"/>
                        <a:t> OF STORES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AMOUNT</a:t>
                      </a:r>
                      <a:endParaRPr lang="hu-HU" sz="1600" b="1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r>
                        <a:rPr lang="hu-HU" sz="1600" b="0" dirty="0" err="1" smtClean="0"/>
                        <a:t>September</a:t>
                      </a:r>
                      <a:r>
                        <a:rPr lang="hu-HU" sz="1600" b="0" dirty="0" smtClean="0"/>
                        <a:t> 2014 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5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4 278 kg</a:t>
                      </a:r>
                      <a:endParaRPr lang="hu-HU" sz="1600" b="0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err="1" smtClean="0"/>
                        <a:t>October</a:t>
                      </a:r>
                      <a:r>
                        <a:rPr lang="hu-HU" sz="1600" b="0" dirty="0" smtClean="0"/>
                        <a:t> </a:t>
                      </a:r>
                      <a:r>
                        <a:rPr lang="hu-HU" sz="1600" b="0" dirty="0" smtClean="0"/>
                        <a:t>2014 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16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14 917 kg</a:t>
                      </a:r>
                      <a:endParaRPr lang="hu-HU" sz="1600" b="0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smtClean="0"/>
                        <a:t>November </a:t>
                      </a:r>
                      <a:r>
                        <a:rPr lang="hu-HU" sz="1600" b="0" dirty="0" smtClean="0"/>
                        <a:t>2014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26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25 636 kg</a:t>
                      </a:r>
                      <a:endParaRPr lang="hu-HU" sz="1600" b="0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smtClean="0"/>
                        <a:t>December </a:t>
                      </a:r>
                      <a:r>
                        <a:rPr lang="hu-HU" sz="1600" b="0" dirty="0" smtClean="0"/>
                        <a:t>2014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26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35 181 kg</a:t>
                      </a:r>
                      <a:endParaRPr lang="hu-HU" sz="1600" b="0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r>
                        <a:rPr lang="hu-HU" sz="1600" b="0" dirty="0" err="1" smtClean="0"/>
                        <a:t>January</a:t>
                      </a:r>
                      <a:r>
                        <a:rPr lang="hu-HU" sz="1600" b="0" dirty="0" smtClean="0"/>
                        <a:t> 2015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26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22 235 kg</a:t>
                      </a:r>
                      <a:r>
                        <a:rPr lang="hu-HU" sz="1600" b="0" baseline="0" dirty="0" smtClean="0"/>
                        <a:t> </a:t>
                      </a:r>
                      <a:endParaRPr lang="hu-HU" sz="1600" b="0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r>
                        <a:rPr lang="hu-HU" sz="1600" b="0" dirty="0" err="1" smtClean="0"/>
                        <a:t>February</a:t>
                      </a:r>
                      <a:r>
                        <a:rPr lang="hu-HU" sz="1600" b="0" dirty="0" smtClean="0"/>
                        <a:t> 2015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26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20 080 kg</a:t>
                      </a:r>
                      <a:endParaRPr lang="hu-HU" sz="1600" b="0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r>
                        <a:rPr lang="hu-HU" sz="1600" b="0" dirty="0" err="1" smtClean="0"/>
                        <a:t>March</a:t>
                      </a:r>
                      <a:r>
                        <a:rPr lang="hu-HU" sz="1600" b="0" dirty="0" smtClean="0"/>
                        <a:t> 2015 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25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24 779 kg</a:t>
                      </a:r>
                      <a:endParaRPr lang="hu-HU" sz="1600" b="0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r>
                        <a:rPr lang="hu-HU" sz="1600" b="0" dirty="0" err="1" smtClean="0"/>
                        <a:t>April</a:t>
                      </a:r>
                      <a:r>
                        <a:rPr lang="hu-HU" sz="1600" b="0" baseline="0" dirty="0" smtClean="0"/>
                        <a:t> 2015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34</a:t>
                      </a:r>
                      <a:endParaRPr lang="hu-H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dirty="0" smtClean="0"/>
                        <a:t>30 251 kg</a:t>
                      </a:r>
                      <a:endParaRPr lang="hu-HU" sz="1600" b="0" dirty="0"/>
                    </a:p>
                  </a:txBody>
                  <a:tcPr/>
                </a:tc>
              </a:tr>
              <a:tr h="329560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TOTAL 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34</a:t>
                      </a:r>
                      <a:endParaRPr lang="hu-H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177 807 kg </a:t>
                      </a:r>
                      <a:endParaRPr lang="hu-H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9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 smtClean="0"/>
              <a:t> </a:t>
            </a:r>
          </a:p>
          <a:p>
            <a:pPr marL="0" indent="0">
              <a:buNone/>
            </a:pPr>
            <a:r>
              <a:rPr lang="hu-HU" sz="1800" noProof="0" dirty="0" smtClean="0"/>
              <a:t>3.) </a:t>
            </a:r>
            <a:r>
              <a:rPr lang="hu-HU" sz="1800" noProof="0" dirty="0" err="1" smtClean="0"/>
              <a:t>Plans</a:t>
            </a:r>
            <a:r>
              <a:rPr lang="hu-HU" sz="1800" noProof="0" dirty="0" smtClean="0"/>
              <a:t> </a:t>
            </a:r>
            <a:r>
              <a:rPr lang="hu-HU" sz="1800" noProof="0" dirty="0" err="1" smtClean="0"/>
              <a:t>for</a:t>
            </a:r>
            <a:r>
              <a:rPr lang="hu-HU" sz="1800" noProof="0" dirty="0" smtClean="0"/>
              <a:t> 2015/16 </a:t>
            </a:r>
          </a:p>
          <a:p>
            <a:pPr marL="0" indent="0">
              <a:buNone/>
            </a:pPr>
            <a:endParaRPr lang="hu-HU" sz="1800" noProof="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20324"/>
            <a:ext cx="1631653" cy="76582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 err="1" smtClean="0"/>
              <a:t>Partnership</a:t>
            </a:r>
            <a:r>
              <a:rPr lang="hu-HU" sz="3200" dirty="0" smtClean="0"/>
              <a:t> </a:t>
            </a:r>
            <a:r>
              <a:rPr lang="hu-HU" sz="3200" dirty="0" err="1" smtClean="0"/>
              <a:t>with</a:t>
            </a:r>
            <a:r>
              <a:rPr lang="hu-HU" sz="3200" dirty="0" smtClean="0"/>
              <a:t> </a:t>
            </a:r>
            <a:r>
              <a:rPr lang="hu-HU" sz="3200" dirty="0" err="1" smtClean="0"/>
              <a:t>Foodbank</a:t>
            </a:r>
            <a:r>
              <a:rPr lang="hu-HU" sz="3200" dirty="0" smtClean="0"/>
              <a:t> </a:t>
            </a:r>
            <a:r>
              <a:rPr lang="hu-HU" sz="3200" dirty="0" err="1" smtClean="0"/>
              <a:t>in</a:t>
            </a:r>
            <a:r>
              <a:rPr lang="hu-HU" sz="3200" dirty="0" smtClean="0"/>
              <a:t> Hungary </a:t>
            </a:r>
            <a:endParaRPr lang="hu-HU" sz="3200" dirty="0"/>
          </a:p>
        </p:txBody>
      </p:sp>
      <p:pic>
        <p:nvPicPr>
          <p:cNvPr id="2052" name="Picture 4" descr="http://iconshow.me/media/images/ui/Streamline-Icon/png/128/38-home-house-stream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9534" y="4690119"/>
            <a:ext cx="1786880" cy="178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S:\Corporate website\Képek\Diasor\TES_zoldseg_gyumolcs_header_1219x346mm_v2-page-001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" b="-1143"/>
          <a:stretch/>
        </p:blipFill>
        <p:spPr bwMode="auto">
          <a:xfrm>
            <a:off x="467544" y="2611495"/>
            <a:ext cx="3243050" cy="18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7008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2352" y="18532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4752" y="20056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7152" y="21580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9552" y="23104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1952" y="24628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4352" y="26152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6752" y="27676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9152" y="29200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1552" y="30724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3952" y="32248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6352" y="33772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8752" y="35296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52" y="36820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3552" y="38344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5952" y="39868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8352" y="41392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S:\Corporate website\Képek\Diasor\Veglegesek\Aruhaz_M7B5425_1200x800_veglege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0752" y="4291608"/>
            <a:ext cx="2303748" cy="153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Optimal timing for both parties </a:t>
            </a:r>
          </a:p>
          <a:p>
            <a:r>
              <a:rPr lang="en-US" sz="1800" dirty="0" smtClean="0"/>
              <a:t>Processes (logistics, administration, training</a:t>
            </a:r>
            <a:r>
              <a:rPr lang="en-US" sz="1800" dirty="0" smtClean="0"/>
              <a:t> etc.) </a:t>
            </a:r>
            <a:endParaRPr lang="en-US" sz="1800" dirty="0" smtClean="0"/>
          </a:p>
          <a:p>
            <a:r>
              <a:rPr lang="en-US" sz="1800" dirty="0" smtClean="0"/>
              <a:t>Safety </a:t>
            </a:r>
          </a:p>
          <a:p>
            <a:r>
              <a:rPr lang="en-US" sz="1800" dirty="0" smtClean="0"/>
              <a:t>NGO partners </a:t>
            </a:r>
          </a:p>
          <a:p>
            <a:r>
              <a:rPr lang="en-US" sz="1800" dirty="0" smtClean="0"/>
              <a:t>Internal communications</a:t>
            </a:r>
            <a:endParaRPr lang="en-US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20324"/>
            <a:ext cx="1631653" cy="76582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521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Make it sustainable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Win-win for all parties</a:t>
            </a:r>
          </a:p>
          <a:p>
            <a:r>
              <a:rPr lang="en-US" sz="1800" dirty="0" smtClean="0"/>
              <a:t>True partnership, regular dialogue, understanding each other</a:t>
            </a:r>
            <a:endParaRPr lang="en-US" sz="1800" dirty="0" smtClean="0"/>
          </a:p>
          <a:p>
            <a:r>
              <a:rPr lang="en-US" sz="1800" dirty="0" smtClean="0"/>
              <a:t>Not one-off project rather long-term planning</a:t>
            </a:r>
          </a:p>
          <a:p>
            <a:r>
              <a:rPr lang="en-US" sz="1800" dirty="0" smtClean="0"/>
              <a:t>Financially sustainable process</a:t>
            </a:r>
          </a:p>
          <a:p>
            <a:r>
              <a:rPr lang="en-US" sz="1800" dirty="0" smtClean="0"/>
              <a:t>„Business approach” from NGOs, „not-for-profit approach” from Tesco </a:t>
            </a:r>
          </a:p>
          <a:p>
            <a:endParaRPr lang="en-US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20324"/>
            <a:ext cx="1631653" cy="76582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25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pic>
        <p:nvPicPr>
          <p:cNvPr id="18435" name="Kép 5" descr="2-7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2672" y="-27384"/>
            <a:ext cx="94751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116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FAAECB7AB1047BBB77D5FFADD2EF4" ma:contentTypeVersion="0" ma:contentTypeDescription="Create a new document." ma:contentTypeScope="" ma:versionID="3623857e09267fa3655ef5a0779f27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6DEC2D-B52D-4BA5-A576-41B1D31C35E9}"/>
</file>

<file path=customXml/itemProps2.xml><?xml version="1.0" encoding="utf-8"?>
<ds:datastoreItem xmlns:ds="http://schemas.openxmlformats.org/officeDocument/2006/customXml" ds:itemID="{180DBFED-B744-408A-BC5D-21E9DA3B9452}"/>
</file>

<file path=customXml/itemProps3.xml><?xml version="1.0" encoding="utf-8"?>
<ds:datastoreItem xmlns:ds="http://schemas.openxmlformats.org/officeDocument/2006/customXml" ds:itemID="{C0E70F95-72F1-4023-A370-880B12402EF6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201</Words>
  <Application>Microsoft Office PowerPoint</Application>
  <PresentationFormat>Diavetítés a képernyőre (4:3 oldalarány)</PresentationFormat>
  <Paragraphs>97</Paragraphs>
  <Slides>8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 Food.  Waste? </vt:lpstr>
      <vt:lpstr>About Tesco</vt:lpstr>
      <vt:lpstr>Partnership with Foodbank in Hungary </vt:lpstr>
      <vt:lpstr>Partnership with Foodbank in Hungary </vt:lpstr>
      <vt:lpstr>PowerPoint bemutató</vt:lpstr>
      <vt:lpstr>Challenges</vt:lpstr>
      <vt:lpstr>Make it sustainable</vt:lpstr>
      <vt:lpstr>PowerPoint bemutató</vt:lpstr>
    </vt:vector>
  </TitlesOfParts>
  <Company>Tesco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Food.  Waste?</dc:title>
  <dc:creator>Magyar2, Henrietta</dc:creator>
  <cp:lastModifiedBy>Magyar2, Henrietta</cp:lastModifiedBy>
  <cp:revision>7</cp:revision>
  <dcterms:created xsi:type="dcterms:W3CDTF">2015-06-01T15:47:56Z</dcterms:created>
  <dcterms:modified xsi:type="dcterms:W3CDTF">2015-06-01T16:49:25Z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0x0101007C2FAAECB7AB1047BBB77D5FFADD2EF4</vt:lpwstr>
  </property>
</Properties>
</file>