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handoutMasterIdLst>
    <p:handoutMasterId r:id="rId19"/>
  </p:handoutMasterIdLst>
  <p:sldIdLst>
    <p:sldId id="266" r:id="rId5"/>
    <p:sldId id="370" r:id="rId6"/>
    <p:sldId id="369" r:id="rId7"/>
    <p:sldId id="295" r:id="rId8"/>
    <p:sldId id="376" r:id="rId9"/>
    <p:sldId id="350" r:id="rId10"/>
    <p:sldId id="340" r:id="rId11"/>
    <p:sldId id="374" r:id="rId12"/>
    <p:sldId id="371" r:id="rId13"/>
    <p:sldId id="373" r:id="rId14"/>
    <p:sldId id="372" r:id="rId15"/>
    <p:sldId id="375" r:id="rId16"/>
    <p:sldId id="361" r:id="rId17"/>
  </p:sldIdLst>
  <p:sldSz cx="9906000" cy="6858000" type="A4"/>
  <p:notesSz cx="7099300" cy="10234613"/>
  <p:defaultTextStyle>
    <a:defPPr>
      <a:defRPr lang="en-US"/>
    </a:defPPr>
    <a:lvl1pPr marL="0" algn="l" defTabSz="957816" rtl="0" eaLnBrk="1" latinLnBrk="0" hangingPunct="1">
      <a:defRPr sz="1900" kern="1200">
        <a:solidFill>
          <a:schemeClr val="tx1"/>
        </a:solidFill>
        <a:latin typeface="+mn-lt"/>
        <a:ea typeface="+mn-ea"/>
        <a:cs typeface="+mn-cs"/>
      </a:defRPr>
    </a:lvl1pPr>
    <a:lvl2pPr marL="478908" algn="l" defTabSz="957816" rtl="0" eaLnBrk="1" latinLnBrk="0" hangingPunct="1">
      <a:defRPr sz="1900" kern="1200">
        <a:solidFill>
          <a:schemeClr val="tx1"/>
        </a:solidFill>
        <a:latin typeface="+mn-lt"/>
        <a:ea typeface="+mn-ea"/>
        <a:cs typeface="+mn-cs"/>
      </a:defRPr>
    </a:lvl2pPr>
    <a:lvl3pPr marL="957816" algn="l" defTabSz="957816" rtl="0" eaLnBrk="1" latinLnBrk="0" hangingPunct="1">
      <a:defRPr sz="1900" kern="1200">
        <a:solidFill>
          <a:schemeClr val="tx1"/>
        </a:solidFill>
        <a:latin typeface="+mn-lt"/>
        <a:ea typeface="+mn-ea"/>
        <a:cs typeface="+mn-cs"/>
      </a:defRPr>
    </a:lvl3pPr>
    <a:lvl4pPr marL="1436724" algn="l" defTabSz="957816" rtl="0" eaLnBrk="1" latinLnBrk="0" hangingPunct="1">
      <a:defRPr sz="1900" kern="1200">
        <a:solidFill>
          <a:schemeClr val="tx1"/>
        </a:solidFill>
        <a:latin typeface="+mn-lt"/>
        <a:ea typeface="+mn-ea"/>
        <a:cs typeface="+mn-cs"/>
      </a:defRPr>
    </a:lvl4pPr>
    <a:lvl5pPr marL="1915631" algn="l" defTabSz="957816" rtl="0" eaLnBrk="1" latinLnBrk="0" hangingPunct="1">
      <a:defRPr sz="1900" kern="1200">
        <a:solidFill>
          <a:schemeClr val="tx1"/>
        </a:solidFill>
        <a:latin typeface="+mn-lt"/>
        <a:ea typeface="+mn-ea"/>
        <a:cs typeface="+mn-cs"/>
      </a:defRPr>
    </a:lvl5pPr>
    <a:lvl6pPr marL="2394539" algn="l" defTabSz="957816" rtl="0" eaLnBrk="1" latinLnBrk="0" hangingPunct="1">
      <a:defRPr sz="1900" kern="1200">
        <a:solidFill>
          <a:schemeClr val="tx1"/>
        </a:solidFill>
        <a:latin typeface="+mn-lt"/>
        <a:ea typeface="+mn-ea"/>
        <a:cs typeface="+mn-cs"/>
      </a:defRPr>
    </a:lvl6pPr>
    <a:lvl7pPr marL="2873447" algn="l" defTabSz="957816" rtl="0" eaLnBrk="1" latinLnBrk="0" hangingPunct="1">
      <a:defRPr sz="1900" kern="1200">
        <a:solidFill>
          <a:schemeClr val="tx1"/>
        </a:solidFill>
        <a:latin typeface="+mn-lt"/>
        <a:ea typeface="+mn-ea"/>
        <a:cs typeface="+mn-cs"/>
      </a:defRPr>
    </a:lvl7pPr>
    <a:lvl8pPr marL="3352355" algn="l" defTabSz="957816" rtl="0" eaLnBrk="1" latinLnBrk="0" hangingPunct="1">
      <a:defRPr sz="1900" kern="1200">
        <a:solidFill>
          <a:schemeClr val="tx1"/>
        </a:solidFill>
        <a:latin typeface="+mn-lt"/>
        <a:ea typeface="+mn-ea"/>
        <a:cs typeface="+mn-cs"/>
      </a:defRPr>
    </a:lvl8pPr>
    <a:lvl9pPr marL="3831263" algn="l" defTabSz="957816" rtl="0" eaLnBrk="1" latinLnBrk="0" hangingPunct="1">
      <a:defRPr sz="19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ramyan, Lusine" initials="LH" lastIdx="4" clrIdx="0"/>
  <p:cmAuthor id="1" name="Lusine Aramyan" initials="L.H."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A9FF"/>
    <a:srgbClr val="4CF2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0" autoAdjust="0"/>
    <p:restoredTop sz="92034" autoAdjust="0"/>
  </p:normalViewPr>
  <p:slideViewPr>
    <p:cSldViewPr>
      <p:cViewPr>
        <p:scale>
          <a:sx n="150" d="100"/>
          <a:sy n="150" d="100"/>
        </p:scale>
        <p:origin x="-80" y="112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printerSettings" Target="printerSettings/printerSettings1.bin"/><Relationship Id="rId21" Type="http://schemas.openxmlformats.org/officeDocument/2006/relationships/commentAuthors" Target="commentAuthors.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F371E3-D38D-47A8-AB9D-05B8DDDC150B}"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it-IT"/>
        </a:p>
      </dgm:t>
    </dgm:pt>
    <dgm:pt modelId="{C6355AEA-C593-40C1-9F47-1CA1D1E3B151}" type="pres">
      <dgm:prSet presAssocID="{B4F371E3-D38D-47A8-AB9D-05B8DDDC150B}" presName="cycle" presStyleCnt="0">
        <dgm:presLayoutVars>
          <dgm:dir/>
          <dgm:resizeHandles val="exact"/>
        </dgm:presLayoutVars>
      </dgm:prSet>
      <dgm:spPr/>
      <dgm:t>
        <a:bodyPr/>
        <a:lstStyle/>
        <a:p>
          <a:endParaRPr lang="it-IT"/>
        </a:p>
      </dgm:t>
    </dgm:pt>
  </dgm:ptLst>
  <dgm:cxnLst>
    <dgm:cxn modelId="{2E2B78A3-0C94-4D19-BC75-12EDC9B500C1}" type="presOf" srcId="{B4F371E3-D38D-47A8-AB9D-05B8DDDC150B}" destId="{C6355AEA-C593-40C1-9F47-1CA1D1E3B151}"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BA9AAC9-7D30-47B5-9DF5-8B9B9BCD7CA7}"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it-IT"/>
        </a:p>
      </dgm:t>
    </dgm:pt>
    <dgm:pt modelId="{A44E8F60-8118-4598-A0D5-E93E2D2A470B}">
      <dgm:prSet/>
      <dgm:spPr/>
      <dgm:t>
        <a:bodyPr/>
        <a:lstStyle/>
        <a:p>
          <a:pPr rtl="0"/>
          <a:r>
            <a:rPr lang="en-GB" b="1" baseline="0" dirty="0" smtClean="0">
              <a:solidFill>
                <a:srgbClr val="FF0000"/>
              </a:solidFill>
            </a:rPr>
            <a:t>20</a:t>
          </a:r>
          <a:r>
            <a:rPr lang="en-GB" baseline="0" dirty="0" smtClean="0"/>
            <a:t> legislative acts potentially implying food waste generation</a:t>
          </a:r>
          <a:endParaRPr lang="it-IT" dirty="0"/>
        </a:p>
      </dgm:t>
    </dgm:pt>
    <dgm:pt modelId="{582DE1E2-220F-46CC-B2DC-719E9E2A1D37}" type="parTrans" cxnId="{489C0C51-B3BC-4030-A51C-514935A076A1}">
      <dgm:prSet/>
      <dgm:spPr/>
      <dgm:t>
        <a:bodyPr/>
        <a:lstStyle/>
        <a:p>
          <a:endParaRPr lang="it-IT"/>
        </a:p>
      </dgm:t>
    </dgm:pt>
    <dgm:pt modelId="{9FB97882-5CFF-4C0A-92F8-95D3C8C44F66}" type="sibTrans" cxnId="{489C0C51-B3BC-4030-A51C-514935A076A1}">
      <dgm:prSet/>
      <dgm:spPr/>
      <dgm:t>
        <a:bodyPr/>
        <a:lstStyle/>
        <a:p>
          <a:endParaRPr lang="it-IT"/>
        </a:p>
      </dgm:t>
    </dgm:pt>
    <dgm:pt modelId="{B785E40B-5E4D-48F1-BA49-46ED989D610F}">
      <dgm:prSet/>
      <dgm:spPr/>
      <dgm:t>
        <a:bodyPr/>
        <a:lstStyle/>
        <a:p>
          <a:pPr rtl="0"/>
          <a:r>
            <a:rPr lang="en-GB" b="1" baseline="0" dirty="0" smtClean="0">
              <a:solidFill>
                <a:srgbClr val="FF0000"/>
              </a:solidFill>
            </a:rPr>
            <a:t>5</a:t>
          </a:r>
          <a:r>
            <a:rPr lang="en-GB" baseline="0" dirty="0" smtClean="0"/>
            <a:t> legislative acts potentially implying food waste management</a:t>
          </a:r>
          <a:endParaRPr lang="it-IT" dirty="0"/>
        </a:p>
      </dgm:t>
    </dgm:pt>
    <dgm:pt modelId="{24346425-2796-4F96-85F9-5BC1635DEA78}" type="parTrans" cxnId="{CC77A5E5-82B5-49F4-9023-A7CB2980820F}">
      <dgm:prSet/>
      <dgm:spPr/>
      <dgm:t>
        <a:bodyPr/>
        <a:lstStyle/>
        <a:p>
          <a:endParaRPr lang="it-IT"/>
        </a:p>
      </dgm:t>
    </dgm:pt>
    <dgm:pt modelId="{B9465EAA-4380-4B90-AD73-79500F85164E}" type="sibTrans" cxnId="{CC77A5E5-82B5-49F4-9023-A7CB2980820F}">
      <dgm:prSet/>
      <dgm:spPr/>
      <dgm:t>
        <a:bodyPr/>
        <a:lstStyle/>
        <a:p>
          <a:endParaRPr lang="it-IT"/>
        </a:p>
      </dgm:t>
    </dgm:pt>
    <dgm:pt modelId="{B293A34A-BAC6-497B-8A12-B30DE65EAD79}">
      <dgm:prSet/>
      <dgm:spPr/>
      <dgm:t>
        <a:bodyPr/>
        <a:lstStyle/>
        <a:p>
          <a:pPr rtl="0"/>
          <a:r>
            <a:rPr lang="en-GB" b="1" baseline="0" dirty="0" smtClean="0">
              <a:solidFill>
                <a:srgbClr val="FF0000"/>
              </a:solidFill>
            </a:rPr>
            <a:t>14</a:t>
          </a:r>
          <a:r>
            <a:rPr lang="en-GB" baseline="0" dirty="0" smtClean="0"/>
            <a:t>  legislative acts potentially implying food waste reduction</a:t>
          </a:r>
          <a:endParaRPr lang="it-IT" dirty="0"/>
        </a:p>
      </dgm:t>
    </dgm:pt>
    <dgm:pt modelId="{73F168C5-B601-4FA7-8BC3-066CFDF33B99}" type="parTrans" cxnId="{B8EB9652-964F-443E-9F78-809A23CAEA06}">
      <dgm:prSet/>
      <dgm:spPr/>
      <dgm:t>
        <a:bodyPr/>
        <a:lstStyle/>
        <a:p>
          <a:endParaRPr lang="it-IT"/>
        </a:p>
      </dgm:t>
    </dgm:pt>
    <dgm:pt modelId="{3A52A4FB-1F7D-447F-926B-B17EA4A3E4C4}" type="sibTrans" cxnId="{B8EB9652-964F-443E-9F78-809A23CAEA06}">
      <dgm:prSet/>
      <dgm:spPr/>
      <dgm:t>
        <a:bodyPr/>
        <a:lstStyle/>
        <a:p>
          <a:endParaRPr lang="it-IT"/>
        </a:p>
      </dgm:t>
    </dgm:pt>
    <dgm:pt modelId="{5E90ECED-93EC-41D9-AF44-A33783F3E249}">
      <dgm:prSet/>
      <dgm:spPr/>
      <dgm:t>
        <a:bodyPr/>
        <a:lstStyle/>
        <a:p>
          <a:pPr rtl="0"/>
          <a:r>
            <a:rPr lang="en-GB" b="1" baseline="0" dirty="0" smtClean="0">
              <a:solidFill>
                <a:srgbClr val="FF0000"/>
              </a:solidFill>
            </a:rPr>
            <a:t>5</a:t>
          </a:r>
          <a:r>
            <a:rPr lang="en-GB" baseline="0" dirty="0" smtClean="0"/>
            <a:t>  legislative acts potentially implying food use optimization</a:t>
          </a:r>
          <a:endParaRPr lang="it-IT" dirty="0"/>
        </a:p>
      </dgm:t>
    </dgm:pt>
    <dgm:pt modelId="{4AE4573E-4231-4D30-8730-9AC4585CCC6B}" type="parTrans" cxnId="{0D5BB9A0-6158-4D11-A84D-8B735276CCDE}">
      <dgm:prSet/>
      <dgm:spPr/>
      <dgm:t>
        <a:bodyPr/>
        <a:lstStyle/>
        <a:p>
          <a:endParaRPr lang="it-IT"/>
        </a:p>
      </dgm:t>
    </dgm:pt>
    <dgm:pt modelId="{A758013B-968E-4E82-BD41-8B490EA86B2C}" type="sibTrans" cxnId="{0D5BB9A0-6158-4D11-A84D-8B735276CCDE}">
      <dgm:prSet/>
      <dgm:spPr/>
      <dgm:t>
        <a:bodyPr/>
        <a:lstStyle/>
        <a:p>
          <a:endParaRPr lang="it-IT"/>
        </a:p>
      </dgm:t>
    </dgm:pt>
    <dgm:pt modelId="{3D14597C-1F94-46F6-ACE8-248DA23290C4}">
      <dgm:prSet/>
      <dgm:spPr/>
      <dgm:t>
        <a:bodyPr/>
        <a:lstStyle/>
        <a:p>
          <a:pPr rtl="0"/>
          <a:r>
            <a:rPr lang="en-GB" b="1" baseline="0" dirty="0" smtClean="0">
              <a:solidFill>
                <a:srgbClr val="FF0000"/>
              </a:solidFill>
            </a:rPr>
            <a:t>9</a:t>
          </a:r>
          <a:r>
            <a:rPr lang="en-GB" baseline="0" dirty="0" smtClean="0"/>
            <a:t>  legislative acts with more than one implication</a:t>
          </a:r>
          <a:endParaRPr lang="it-IT" dirty="0"/>
        </a:p>
      </dgm:t>
    </dgm:pt>
    <dgm:pt modelId="{09105ED3-F419-4B19-AE27-C858729A805F}" type="parTrans" cxnId="{6A860393-6408-42DB-A04E-2DB56320D7B8}">
      <dgm:prSet/>
      <dgm:spPr/>
      <dgm:t>
        <a:bodyPr/>
        <a:lstStyle/>
        <a:p>
          <a:endParaRPr lang="it-IT"/>
        </a:p>
      </dgm:t>
    </dgm:pt>
    <dgm:pt modelId="{484C6BCA-8435-425D-A4AB-4CC91E2DF833}" type="sibTrans" cxnId="{6A860393-6408-42DB-A04E-2DB56320D7B8}">
      <dgm:prSet/>
      <dgm:spPr/>
      <dgm:t>
        <a:bodyPr/>
        <a:lstStyle/>
        <a:p>
          <a:endParaRPr lang="it-IT"/>
        </a:p>
      </dgm:t>
    </dgm:pt>
    <dgm:pt modelId="{128EA0C9-5F72-42A2-8BEA-1B0B2E648109}" type="pres">
      <dgm:prSet presAssocID="{2BA9AAC9-7D30-47B5-9DF5-8B9B9BCD7CA7}" presName="compositeShape" presStyleCnt="0">
        <dgm:presLayoutVars>
          <dgm:chMax val="7"/>
          <dgm:dir/>
          <dgm:resizeHandles val="exact"/>
        </dgm:presLayoutVars>
      </dgm:prSet>
      <dgm:spPr/>
      <dgm:t>
        <a:bodyPr/>
        <a:lstStyle/>
        <a:p>
          <a:endParaRPr lang="it-IT"/>
        </a:p>
      </dgm:t>
    </dgm:pt>
    <dgm:pt modelId="{046A3B14-0F81-419E-AAB3-85DED1D0F873}" type="pres">
      <dgm:prSet presAssocID="{A44E8F60-8118-4598-A0D5-E93E2D2A470B}" presName="circ1" presStyleLbl="vennNode1" presStyleIdx="0" presStyleCnt="5"/>
      <dgm:spPr/>
    </dgm:pt>
    <dgm:pt modelId="{40E73316-2EA4-453D-BA70-AC0FEC2B9512}" type="pres">
      <dgm:prSet presAssocID="{A44E8F60-8118-4598-A0D5-E93E2D2A470B}" presName="circ1Tx" presStyleLbl="revTx" presStyleIdx="0" presStyleCnt="0" custScaleX="118082" custScaleY="120646">
        <dgm:presLayoutVars>
          <dgm:chMax val="0"/>
          <dgm:chPref val="0"/>
          <dgm:bulletEnabled val="1"/>
        </dgm:presLayoutVars>
      </dgm:prSet>
      <dgm:spPr/>
      <dgm:t>
        <a:bodyPr/>
        <a:lstStyle/>
        <a:p>
          <a:endParaRPr lang="it-IT"/>
        </a:p>
      </dgm:t>
    </dgm:pt>
    <dgm:pt modelId="{4E304490-51C1-4DB5-8BC4-F267F02FC117}" type="pres">
      <dgm:prSet presAssocID="{B785E40B-5E4D-48F1-BA49-46ED989D610F}" presName="circ2" presStyleLbl="vennNode1" presStyleIdx="1" presStyleCnt="5"/>
      <dgm:spPr/>
    </dgm:pt>
    <dgm:pt modelId="{BF0C28EC-8692-4BEE-A17B-41F78E6061A9}" type="pres">
      <dgm:prSet presAssocID="{B785E40B-5E4D-48F1-BA49-46ED989D610F}" presName="circ2Tx" presStyleLbl="revTx" presStyleIdx="0" presStyleCnt="0" custScaleX="122221" custScaleY="102524">
        <dgm:presLayoutVars>
          <dgm:chMax val="0"/>
          <dgm:chPref val="0"/>
          <dgm:bulletEnabled val="1"/>
        </dgm:presLayoutVars>
      </dgm:prSet>
      <dgm:spPr/>
      <dgm:t>
        <a:bodyPr/>
        <a:lstStyle/>
        <a:p>
          <a:endParaRPr lang="it-IT"/>
        </a:p>
      </dgm:t>
    </dgm:pt>
    <dgm:pt modelId="{AADDA5F3-C7FE-45A8-92F2-FE03A57A0653}" type="pres">
      <dgm:prSet presAssocID="{B293A34A-BAC6-497B-8A12-B30DE65EAD79}" presName="circ3" presStyleLbl="vennNode1" presStyleIdx="2" presStyleCnt="5"/>
      <dgm:spPr/>
    </dgm:pt>
    <dgm:pt modelId="{73D67402-4B55-4498-8020-1F3579BB69D2}" type="pres">
      <dgm:prSet presAssocID="{B293A34A-BAC6-497B-8A12-B30DE65EAD79}" presName="circ3Tx" presStyleLbl="revTx" presStyleIdx="0" presStyleCnt="0" custScaleX="123401" custScaleY="109640">
        <dgm:presLayoutVars>
          <dgm:chMax val="0"/>
          <dgm:chPref val="0"/>
          <dgm:bulletEnabled val="1"/>
        </dgm:presLayoutVars>
      </dgm:prSet>
      <dgm:spPr/>
      <dgm:t>
        <a:bodyPr/>
        <a:lstStyle/>
        <a:p>
          <a:endParaRPr lang="it-IT"/>
        </a:p>
      </dgm:t>
    </dgm:pt>
    <dgm:pt modelId="{268F78C8-F07E-41AD-B484-9D0A25D2CB29}" type="pres">
      <dgm:prSet presAssocID="{5E90ECED-93EC-41D9-AF44-A33783F3E249}" presName="circ4" presStyleLbl="vennNode1" presStyleIdx="3" presStyleCnt="5"/>
      <dgm:spPr/>
    </dgm:pt>
    <dgm:pt modelId="{9CCF03F3-D0AE-4995-8314-BE3D53773605}" type="pres">
      <dgm:prSet presAssocID="{5E90ECED-93EC-41D9-AF44-A33783F3E249}" presName="circ4Tx" presStyleLbl="revTx" presStyleIdx="0" presStyleCnt="0" custScaleX="122794" custScaleY="106427">
        <dgm:presLayoutVars>
          <dgm:chMax val="0"/>
          <dgm:chPref val="0"/>
          <dgm:bulletEnabled val="1"/>
        </dgm:presLayoutVars>
      </dgm:prSet>
      <dgm:spPr/>
      <dgm:t>
        <a:bodyPr/>
        <a:lstStyle/>
        <a:p>
          <a:endParaRPr lang="it-IT"/>
        </a:p>
      </dgm:t>
    </dgm:pt>
    <dgm:pt modelId="{E2AF53DB-2CC3-4B24-B9A9-DC216C8F09F3}" type="pres">
      <dgm:prSet presAssocID="{3D14597C-1F94-46F6-ACE8-248DA23290C4}" presName="circ5" presStyleLbl="vennNode1" presStyleIdx="4" presStyleCnt="5"/>
      <dgm:spPr/>
    </dgm:pt>
    <dgm:pt modelId="{006FE1DE-65F4-4487-A19F-5C127D9B2A2F}" type="pres">
      <dgm:prSet presAssocID="{3D14597C-1F94-46F6-ACE8-248DA23290C4}" presName="circ5Tx" presStyleLbl="revTx" presStyleIdx="0" presStyleCnt="0" custScaleX="121816" custScaleY="105737">
        <dgm:presLayoutVars>
          <dgm:chMax val="0"/>
          <dgm:chPref val="0"/>
          <dgm:bulletEnabled val="1"/>
        </dgm:presLayoutVars>
      </dgm:prSet>
      <dgm:spPr/>
      <dgm:t>
        <a:bodyPr/>
        <a:lstStyle/>
        <a:p>
          <a:endParaRPr lang="it-IT"/>
        </a:p>
      </dgm:t>
    </dgm:pt>
  </dgm:ptLst>
  <dgm:cxnLst>
    <dgm:cxn modelId="{CB0122E2-36CE-4156-A46F-FC0CC831BF4C}" type="presOf" srcId="{5E90ECED-93EC-41D9-AF44-A33783F3E249}" destId="{9CCF03F3-D0AE-4995-8314-BE3D53773605}" srcOrd="0" destOrd="0" presId="urn:microsoft.com/office/officeart/2005/8/layout/venn1"/>
    <dgm:cxn modelId="{6A860393-6408-42DB-A04E-2DB56320D7B8}" srcId="{2BA9AAC9-7D30-47B5-9DF5-8B9B9BCD7CA7}" destId="{3D14597C-1F94-46F6-ACE8-248DA23290C4}" srcOrd="4" destOrd="0" parTransId="{09105ED3-F419-4B19-AE27-C858729A805F}" sibTransId="{484C6BCA-8435-425D-A4AB-4CC91E2DF833}"/>
    <dgm:cxn modelId="{9EF380CE-64B5-4B26-B3B2-E7CC9488BB9C}" type="presOf" srcId="{3D14597C-1F94-46F6-ACE8-248DA23290C4}" destId="{006FE1DE-65F4-4487-A19F-5C127D9B2A2F}" srcOrd="0" destOrd="0" presId="urn:microsoft.com/office/officeart/2005/8/layout/venn1"/>
    <dgm:cxn modelId="{0D5BB9A0-6158-4D11-A84D-8B735276CCDE}" srcId="{2BA9AAC9-7D30-47B5-9DF5-8B9B9BCD7CA7}" destId="{5E90ECED-93EC-41D9-AF44-A33783F3E249}" srcOrd="3" destOrd="0" parTransId="{4AE4573E-4231-4D30-8730-9AC4585CCC6B}" sibTransId="{A758013B-968E-4E82-BD41-8B490EA86B2C}"/>
    <dgm:cxn modelId="{25CC82E5-F7ED-4B6B-8FB7-F023A2CEF9F0}" type="presOf" srcId="{B785E40B-5E4D-48F1-BA49-46ED989D610F}" destId="{BF0C28EC-8692-4BEE-A17B-41F78E6061A9}" srcOrd="0" destOrd="0" presId="urn:microsoft.com/office/officeart/2005/8/layout/venn1"/>
    <dgm:cxn modelId="{489C0C51-B3BC-4030-A51C-514935A076A1}" srcId="{2BA9AAC9-7D30-47B5-9DF5-8B9B9BCD7CA7}" destId="{A44E8F60-8118-4598-A0D5-E93E2D2A470B}" srcOrd="0" destOrd="0" parTransId="{582DE1E2-220F-46CC-B2DC-719E9E2A1D37}" sibTransId="{9FB97882-5CFF-4C0A-92F8-95D3C8C44F66}"/>
    <dgm:cxn modelId="{2D059D49-AFEA-4104-82E8-D9B442020D59}" type="presOf" srcId="{2BA9AAC9-7D30-47B5-9DF5-8B9B9BCD7CA7}" destId="{128EA0C9-5F72-42A2-8BEA-1B0B2E648109}" srcOrd="0" destOrd="0" presId="urn:microsoft.com/office/officeart/2005/8/layout/venn1"/>
    <dgm:cxn modelId="{B8EB9652-964F-443E-9F78-809A23CAEA06}" srcId="{2BA9AAC9-7D30-47B5-9DF5-8B9B9BCD7CA7}" destId="{B293A34A-BAC6-497B-8A12-B30DE65EAD79}" srcOrd="2" destOrd="0" parTransId="{73F168C5-B601-4FA7-8BC3-066CFDF33B99}" sibTransId="{3A52A4FB-1F7D-447F-926B-B17EA4A3E4C4}"/>
    <dgm:cxn modelId="{CC77A5E5-82B5-49F4-9023-A7CB2980820F}" srcId="{2BA9AAC9-7D30-47B5-9DF5-8B9B9BCD7CA7}" destId="{B785E40B-5E4D-48F1-BA49-46ED989D610F}" srcOrd="1" destOrd="0" parTransId="{24346425-2796-4F96-85F9-5BC1635DEA78}" sibTransId="{B9465EAA-4380-4B90-AD73-79500F85164E}"/>
    <dgm:cxn modelId="{4AB447B5-1357-4357-A4AD-04EC46764929}" type="presOf" srcId="{B293A34A-BAC6-497B-8A12-B30DE65EAD79}" destId="{73D67402-4B55-4498-8020-1F3579BB69D2}" srcOrd="0" destOrd="0" presId="urn:microsoft.com/office/officeart/2005/8/layout/venn1"/>
    <dgm:cxn modelId="{7AF5DD5B-0D97-424E-8EF1-DA0CAE79E63C}" type="presOf" srcId="{A44E8F60-8118-4598-A0D5-E93E2D2A470B}" destId="{40E73316-2EA4-453D-BA70-AC0FEC2B9512}" srcOrd="0" destOrd="0" presId="urn:microsoft.com/office/officeart/2005/8/layout/venn1"/>
    <dgm:cxn modelId="{7296D3FD-94D8-4F95-AF63-229BD30E6B4C}" type="presParOf" srcId="{128EA0C9-5F72-42A2-8BEA-1B0B2E648109}" destId="{046A3B14-0F81-419E-AAB3-85DED1D0F873}" srcOrd="0" destOrd="0" presId="urn:microsoft.com/office/officeart/2005/8/layout/venn1"/>
    <dgm:cxn modelId="{591A36F3-A747-4004-8A25-5D26A39A9499}" type="presParOf" srcId="{128EA0C9-5F72-42A2-8BEA-1B0B2E648109}" destId="{40E73316-2EA4-453D-BA70-AC0FEC2B9512}" srcOrd="1" destOrd="0" presId="urn:microsoft.com/office/officeart/2005/8/layout/venn1"/>
    <dgm:cxn modelId="{8FC424EC-8E6C-4EF9-9ADC-16A58C44654E}" type="presParOf" srcId="{128EA0C9-5F72-42A2-8BEA-1B0B2E648109}" destId="{4E304490-51C1-4DB5-8BC4-F267F02FC117}" srcOrd="2" destOrd="0" presId="urn:microsoft.com/office/officeart/2005/8/layout/venn1"/>
    <dgm:cxn modelId="{7F3C4422-2196-4D4D-802C-A7A3F3077F33}" type="presParOf" srcId="{128EA0C9-5F72-42A2-8BEA-1B0B2E648109}" destId="{BF0C28EC-8692-4BEE-A17B-41F78E6061A9}" srcOrd="3" destOrd="0" presId="urn:microsoft.com/office/officeart/2005/8/layout/venn1"/>
    <dgm:cxn modelId="{37249BAA-2A7A-4D42-93C5-1B625CFE3B63}" type="presParOf" srcId="{128EA0C9-5F72-42A2-8BEA-1B0B2E648109}" destId="{AADDA5F3-C7FE-45A8-92F2-FE03A57A0653}" srcOrd="4" destOrd="0" presId="urn:microsoft.com/office/officeart/2005/8/layout/venn1"/>
    <dgm:cxn modelId="{081AC65B-28B7-4707-8CA6-B054E4B4E2E6}" type="presParOf" srcId="{128EA0C9-5F72-42A2-8BEA-1B0B2E648109}" destId="{73D67402-4B55-4498-8020-1F3579BB69D2}" srcOrd="5" destOrd="0" presId="urn:microsoft.com/office/officeart/2005/8/layout/venn1"/>
    <dgm:cxn modelId="{6236BEA4-0453-4A6E-A573-37CE7328D293}" type="presParOf" srcId="{128EA0C9-5F72-42A2-8BEA-1B0B2E648109}" destId="{268F78C8-F07E-41AD-B484-9D0A25D2CB29}" srcOrd="6" destOrd="0" presId="urn:microsoft.com/office/officeart/2005/8/layout/venn1"/>
    <dgm:cxn modelId="{FCFB1BEA-1B7B-438C-A9B3-29251CB33313}" type="presParOf" srcId="{128EA0C9-5F72-42A2-8BEA-1B0B2E648109}" destId="{9CCF03F3-D0AE-4995-8314-BE3D53773605}" srcOrd="7" destOrd="0" presId="urn:microsoft.com/office/officeart/2005/8/layout/venn1"/>
    <dgm:cxn modelId="{84B06CB2-19A5-4676-87A9-75793777384E}" type="presParOf" srcId="{128EA0C9-5F72-42A2-8BEA-1B0B2E648109}" destId="{E2AF53DB-2CC3-4B24-B9A9-DC216C8F09F3}" srcOrd="8" destOrd="0" presId="urn:microsoft.com/office/officeart/2005/8/layout/venn1"/>
    <dgm:cxn modelId="{1D10B4CE-D216-40C1-B723-757BF3B5915C}" type="presParOf" srcId="{128EA0C9-5F72-42A2-8BEA-1B0B2E648109}" destId="{006FE1DE-65F4-4487-A19F-5C127D9B2A2F}" srcOrd="9"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DF49249-7A71-41FD-AECC-F0E60F321754}"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it-IT"/>
        </a:p>
      </dgm:t>
    </dgm:pt>
    <dgm:pt modelId="{F1600B95-E5D7-4735-B3F6-5FF796BA785D}">
      <dgm:prSet custT="1"/>
      <dgm:spPr/>
      <dgm:t>
        <a:bodyPr/>
        <a:lstStyle/>
        <a:p>
          <a:pPr rtl="0"/>
          <a:r>
            <a:rPr lang="en-US" sz="1100" dirty="0" smtClean="0"/>
            <a:t>National FW reduction/</a:t>
          </a:r>
        </a:p>
        <a:p>
          <a:pPr rtl="0"/>
          <a:r>
            <a:rPr lang="en-US" sz="1100" dirty="0" smtClean="0"/>
            <a:t>prevention plans</a:t>
          </a:r>
          <a:endParaRPr lang="it-IT" sz="1100" dirty="0"/>
        </a:p>
      </dgm:t>
    </dgm:pt>
    <dgm:pt modelId="{BBAB1EF9-E112-428A-9826-FA2CCB1716CC}" type="parTrans" cxnId="{C3700FDE-27A2-4554-9FFB-BA0950F05117}">
      <dgm:prSet/>
      <dgm:spPr/>
      <dgm:t>
        <a:bodyPr/>
        <a:lstStyle/>
        <a:p>
          <a:endParaRPr lang="it-IT" sz="1100"/>
        </a:p>
      </dgm:t>
    </dgm:pt>
    <dgm:pt modelId="{A9169A92-F8F6-436D-80F1-3D8EE654DE52}" type="sibTrans" cxnId="{C3700FDE-27A2-4554-9FFB-BA0950F05117}">
      <dgm:prSet custT="1"/>
      <dgm:spPr/>
      <dgm:t>
        <a:bodyPr/>
        <a:lstStyle/>
        <a:p>
          <a:endParaRPr lang="it-IT" sz="1100"/>
        </a:p>
      </dgm:t>
    </dgm:pt>
    <dgm:pt modelId="{962657BF-247D-4F19-AEB3-1A828A17FF5E}">
      <dgm:prSet custT="1"/>
      <dgm:spPr/>
      <dgm:t>
        <a:bodyPr/>
        <a:lstStyle/>
        <a:p>
          <a:pPr rtl="0"/>
          <a:r>
            <a:rPr lang="en-US" sz="1100" dirty="0" smtClean="0"/>
            <a:t>Market based instruments  </a:t>
          </a:r>
          <a:endParaRPr lang="it-IT" sz="1100" dirty="0"/>
        </a:p>
      </dgm:t>
    </dgm:pt>
    <dgm:pt modelId="{9601223B-2EAE-482A-9AB3-4C2D19C66BD0}" type="parTrans" cxnId="{8C1FE2F3-5C90-413F-96E4-109C6901FF3F}">
      <dgm:prSet/>
      <dgm:spPr/>
      <dgm:t>
        <a:bodyPr/>
        <a:lstStyle/>
        <a:p>
          <a:endParaRPr lang="it-IT" sz="1100"/>
        </a:p>
      </dgm:t>
    </dgm:pt>
    <dgm:pt modelId="{933DDF7C-0DD2-476C-BB24-E831227700A9}" type="sibTrans" cxnId="{8C1FE2F3-5C90-413F-96E4-109C6901FF3F}">
      <dgm:prSet custT="1"/>
      <dgm:spPr/>
      <dgm:t>
        <a:bodyPr/>
        <a:lstStyle/>
        <a:p>
          <a:endParaRPr lang="it-IT" sz="1100"/>
        </a:p>
      </dgm:t>
    </dgm:pt>
    <dgm:pt modelId="{E8A5A1FE-B0F1-4881-B6A0-9FC0E9AC59AD}">
      <dgm:prSet custT="1"/>
      <dgm:spPr/>
      <dgm:t>
        <a:bodyPr/>
        <a:lstStyle/>
        <a:p>
          <a:pPr rtl="0"/>
          <a:r>
            <a:rPr lang="en-US" sz="1100" dirty="0" smtClean="0"/>
            <a:t>Regulatory schemes</a:t>
          </a:r>
          <a:endParaRPr lang="it-IT" sz="1100" dirty="0"/>
        </a:p>
      </dgm:t>
    </dgm:pt>
    <dgm:pt modelId="{02DC5915-654E-4096-A2CE-26123E27B885}" type="parTrans" cxnId="{3651A2ED-743E-474E-8518-39CCAEB0784F}">
      <dgm:prSet/>
      <dgm:spPr/>
      <dgm:t>
        <a:bodyPr/>
        <a:lstStyle/>
        <a:p>
          <a:endParaRPr lang="it-IT" sz="1100"/>
        </a:p>
      </dgm:t>
    </dgm:pt>
    <dgm:pt modelId="{BA0174E9-C3E2-40BE-AB66-E26B32ED1252}" type="sibTrans" cxnId="{3651A2ED-743E-474E-8518-39CCAEB0784F}">
      <dgm:prSet custT="1"/>
      <dgm:spPr/>
      <dgm:t>
        <a:bodyPr/>
        <a:lstStyle/>
        <a:p>
          <a:endParaRPr lang="it-IT" sz="1100"/>
        </a:p>
      </dgm:t>
    </dgm:pt>
    <dgm:pt modelId="{109A7189-59B3-483F-85E1-78EB4246A3C1}">
      <dgm:prSet custT="1"/>
      <dgm:spPr/>
      <dgm:t>
        <a:bodyPr/>
        <a:lstStyle/>
        <a:p>
          <a:pPr rtl="0"/>
          <a:r>
            <a:rPr lang="en-US" sz="1100" dirty="0" smtClean="0"/>
            <a:t>Voluntary  and negotiated agreements  </a:t>
          </a:r>
          <a:endParaRPr lang="it-IT" sz="1100" dirty="0"/>
        </a:p>
      </dgm:t>
    </dgm:pt>
    <dgm:pt modelId="{9C43C963-6217-4314-85C2-430EFAA23789}" type="parTrans" cxnId="{6709D9E8-89B5-4D5F-8D1F-17D6DB9753F7}">
      <dgm:prSet/>
      <dgm:spPr/>
      <dgm:t>
        <a:bodyPr/>
        <a:lstStyle/>
        <a:p>
          <a:endParaRPr lang="it-IT" sz="1100"/>
        </a:p>
      </dgm:t>
    </dgm:pt>
    <dgm:pt modelId="{7549139E-AC58-4675-8FC1-1DFC7C2D2C46}" type="sibTrans" cxnId="{6709D9E8-89B5-4D5F-8D1F-17D6DB9753F7}">
      <dgm:prSet custT="1"/>
      <dgm:spPr/>
      <dgm:t>
        <a:bodyPr/>
        <a:lstStyle/>
        <a:p>
          <a:endParaRPr lang="it-IT" sz="1100"/>
        </a:p>
      </dgm:t>
    </dgm:pt>
    <dgm:pt modelId="{3007FD28-405F-441C-8B76-8793A6F12D71}">
      <dgm:prSet custT="1"/>
      <dgm:spPr/>
      <dgm:t>
        <a:bodyPr/>
        <a:lstStyle/>
        <a:p>
          <a:pPr rtl="0"/>
          <a:r>
            <a:rPr lang="en-US" sz="1100" dirty="0" err="1" smtClean="0"/>
            <a:t>Comm</a:t>
          </a:r>
          <a:r>
            <a:rPr lang="en-US" sz="1100" dirty="0" smtClean="0"/>
            <a:t> campaigns   </a:t>
          </a:r>
          <a:endParaRPr lang="it-IT" sz="1100" dirty="0"/>
        </a:p>
      </dgm:t>
    </dgm:pt>
    <dgm:pt modelId="{DD9210F4-7AF1-4C26-ABD7-85010A3BCB08}" type="parTrans" cxnId="{CAB9CC49-0227-440D-98A2-3D2971475E35}">
      <dgm:prSet/>
      <dgm:spPr/>
      <dgm:t>
        <a:bodyPr/>
        <a:lstStyle/>
        <a:p>
          <a:endParaRPr lang="it-IT" sz="1100"/>
        </a:p>
      </dgm:t>
    </dgm:pt>
    <dgm:pt modelId="{07C87C3B-1C16-46ED-9942-F1C089BA9049}" type="sibTrans" cxnId="{CAB9CC49-0227-440D-98A2-3D2971475E35}">
      <dgm:prSet custT="1"/>
      <dgm:spPr/>
      <dgm:t>
        <a:bodyPr/>
        <a:lstStyle/>
        <a:p>
          <a:endParaRPr lang="it-IT" sz="1100"/>
        </a:p>
      </dgm:t>
    </dgm:pt>
    <dgm:pt modelId="{E55CAFDA-5F3D-40CB-B632-1B0443A11E23}">
      <dgm:prSet custT="1"/>
      <dgm:spPr/>
      <dgm:t>
        <a:bodyPr/>
        <a:lstStyle/>
        <a:p>
          <a:pPr rtl="0"/>
          <a:r>
            <a:rPr lang="en-US" sz="1100" dirty="0" smtClean="0"/>
            <a:t>Scientific reports and articles </a:t>
          </a:r>
          <a:endParaRPr lang="it-IT" sz="1100" dirty="0"/>
        </a:p>
      </dgm:t>
    </dgm:pt>
    <dgm:pt modelId="{B3E91C82-5B5A-4350-B9EB-731C157A88FE}" type="parTrans" cxnId="{0C30BEC3-48A2-4768-A94E-130D2A656B72}">
      <dgm:prSet/>
      <dgm:spPr/>
      <dgm:t>
        <a:bodyPr/>
        <a:lstStyle/>
        <a:p>
          <a:endParaRPr lang="it-IT" sz="1100"/>
        </a:p>
      </dgm:t>
    </dgm:pt>
    <dgm:pt modelId="{54B11546-2039-4F1D-ABDD-C899B4420EC6}" type="sibTrans" cxnId="{0C30BEC3-48A2-4768-A94E-130D2A656B72}">
      <dgm:prSet custT="1"/>
      <dgm:spPr/>
      <dgm:t>
        <a:bodyPr/>
        <a:lstStyle/>
        <a:p>
          <a:endParaRPr lang="it-IT" sz="1100"/>
        </a:p>
      </dgm:t>
    </dgm:pt>
    <dgm:pt modelId="{F84DA560-0DDD-45A4-9319-6BC2F0D14D85}">
      <dgm:prSet custT="1"/>
      <dgm:spPr/>
      <dgm:t>
        <a:bodyPr/>
        <a:lstStyle/>
        <a:p>
          <a:pPr rtl="0"/>
          <a:r>
            <a:rPr lang="en-US" sz="1100" dirty="0" smtClean="0"/>
            <a:t>Projects and other measures  </a:t>
          </a:r>
          <a:endParaRPr lang="it-IT" sz="1100" dirty="0"/>
        </a:p>
      </dgm:t>
    </dgm:pt>
    <dgm:pt modelId="{5607C0E3-5FFE-4B13-8F98-11124755D131}" type="parTrans" cxnId="{EC95FE1A-D2C4-41A1-851A-5B63847220B8}">
      <dgm:prSet/>
      <dgm:spPr/>
      <dgm:t>
        <a:bodyPr/>
        <a:lstStyle/>
        <a:p>
          <a:endParaRPr lang="it-IT" sz="1100"/>
        </a:p>
      </dgm:t>
    </dgm:pt>
    <dgm:pt modelId="{4976D84E-73B9-4CE1-8CA8-545D6462C2A9}" type="sibTrans" cxnId="{EC95FE1A-D2C4-41A1-851A-5B63847220B8}">
      <dgm:prSet custT="1"/>
      <dgm:spPr/>
      <dgm:t>
        <a:bodyPr/>
        <a:lstStyle/>
        <a:p>
          <a:endParaRPr lang="it-IT" sz="1100"/>
        </a:p>
      </dgm:t>
    </dgm:pt>
    <dgm:pt modelId="{22E91C17-0B36-4B29-91FE-CA5EE473DD3C}" type="pres">
      <dgm:prSet presAssocID="{1DF49249-7A71-41FD-AECC-F0E60F321754}" presName="cycle" presStyleCnt="0">
        <dgm:presLayoutVars>
          <dgm:dir/>
          <dgm:resizeHandles val="exact"/>
        </dgm:presLayoutVars>
      </dgm:prSet>
      <dgm:spPr/>
      <dgm:t>
        <a:bodyPr/>
        <a:lstStyle/>
        <a:p>
          <a:endParaRPr lang="it-IT"/>
        </a:p>
      </dgm:t>
    </dgm:pt>
    <dgm:pt modelId="{E035C96A-AFEB-433B-9240-1CFF674AA8DD}" type="pres">
      <dgm:prSet presAssocID="{F1600B95-E5D7-4735-B3F6-5FF796BA785D}" presName="node" presStyleLbl="node1" presStyleIdx="0" presStyleCnt="7" custScaleX="121099" custScaleY="121099">
        <dgm:presLayoutVars>
          <dgm:bulletEnabled val="1"/>
        </dgm:presLayoutVars>
      </dgm:prSet>
      <dgm:spPr/>
      <dgm:t>
        <a:bodyPr/>
        <a:lstStyle/>
        <a:p>
          <a:endParaRPr lang="it-IT"/>
        </a:p>
      </dgm:t>
    </dgm:pt>
    <dgm:pt modelId="{3F55A744-DBBE-4249-8424-B11BEFD6F4C2}" type="pres">
      <dgm:prSet presAssocID="{A9169A92-F8F6-436D-80F1-3D8EE654DE52}" presName="sibTrans" presStyleLbl="sibTrans2D1" presStyleIdx="0" presStyleCnt="7" custAng="6184790"/>
      <dgm:spPr/>
      <dgm:t>
        <a:bodyPr/>
        <a:lstStyle/>
        <a:p>
          <a:endParaRPr lang="it-IT"/>
        </a:p>
      </dgm:t>
    </dgm:pt>
    <dgm:pt modelId="{C433F28F-19C3-4CAA-B072-3177BB87E3EA}" type="pres">
      <dgm:prSet presAssocID="{A9169A92-F8F6-436D-80F1-3D8EE654DE52}" presName="connectorText" presStyleLbl="sibTrans2D1" presStyleIdx="0" presStyleCnt="7"/>
      <dgm:spPr/>
      <dgm:t>
        <a:bodyPr/>
        <a:lstStyle/>
        <a:p>
          <a:endParaRPr lang="it-IT"/>
        </a:p>
      </dgm:t>
    </dgm:pt>
    <dgm:pt modelId="{F908F441-7676-4344-B82E-497B9B5F99A9}" type="pres">
      <dgm:prSet presAssocID="{962657BF-247D-4F19-AEB3-1A828A17FF5E}" presName="node" presStyleLbl="node1" presStyleIdx="1" presStyleCnt="7" custScaleX="121099" custScaleY="121099">
        <dgm:presLayoutVars>
          <dgm:bulletEnabled val="1"/>
        </dgm:presLayoutVars>
      </dgm:prSet>
      <dgm:spPr/>
      <dgm:t>
        <a:bodyPr/>
        <a:lstStyle/>
        <a:p>
          <a:endParaRPr lang="it-IT"/>
        </a:p>
      </dgm:t>
    </dgm:pt>
    <dgm:pt modelId="{F825BECD-FDBA-45B6-8DFC-A123F6D06CD0}" type="pres">
      <dgm:prSet presAssocID="{933DDF7C-0DD2-476C-BB24-E831227700A9}" presName="sibTrans" presStyleLbl="sibTrans2D1" presStyleIdx="1" presStyleCnt="7" custAng="5800792"/>
      <dgm:spPr/>
      <dgm:t>
        <a:bodyPr/>
        <a:lstStyle/>
        <a:p>
          <a:endParaRPr lang="it-IT"/>
        </a:p>
      </dgm:t>
    </dgm:pt>
    <dgm:pt modelId="{56317995-4223-4F2F-91F9-EA80A536A30C}" type="pres">
      <dgm:prSet presAssocID="{933DDF7C-0DD2-476C-BB24-E831227700A9}" presName="connectorText" presStyleLbl="sibTrans2D1" presStyleIdx="1" presStyleCnt="7"/>
      <dgm:spPr/>
      <dgm:t>
        <a:bodyPr/>
        <a:lstStyle/>
        <a:p>
          <a:endParaRPr lang="it-IT"/>
        </a:p>
      </dgm:t>
    </dgm:pt>
    <dgm:pt modelId="{19607865-7DF9-4354-9E47-2CF680CA9170}" type="pres">
      <dgm:prSet presAssocID="{E8A5A1FE-B0F1-4881-B6A0-9FC0E9AC59AD}" presName="node" presStyleLbl="node1" presStyleIdx="2" presStyleCnt="7" custScaleX="121099" custScaleY="121099">
        <dgm:presLayoutVars>
          <dgm:bulletEnabled val="1"/>
        </dgm:presLayoutVars>
      </dgm:prSet>
      <dgm:spPr/>
      <dgm:t>
        <a:bodyPr/>
        <a:lstStyle/>
        <a:p>
          <a:endParaRPr lang="it-IT"/>
        </a:p>
      </dgm:t>
    </dgm:pt>
    <dgm:pt modelId="{570EC321-3F8E-4147-9C93-977823927009}" type="pres">
      <dgm:prSet presAssocID="{BA0174E9-C3E2-40BE-AB66-E26B32ED1252}" presName="sibTrans" presStyleLbl="sibTrans2D1" presStyleIdx="2" presStyleCnt="7" custAng="6389045"/>
      <dgm:spPr/>
      <dgm:t>
        <a:bodyPr/>
        <a:lstStyle/>
        <a:p>
          <a:endParaRPr lang="it-IT"/>
        </a:p>
      </dgm:t>
    </dgm:pt>
    <dgm:pt modelId="{D45B77A4-5017-43A7-AE0F-F57FDB30C066}" type="pres">
      <dgm:prSet presAssocID="{BA0174E9-C3E2-40BE-AB66-E26B32ED1252}" presName="connectorText" presStyleLbl="sibTrans2D1" presStyleIdx="2" presStyleCnt="7"/>
      <dgm:spPr/>
      <dgm:t>
        <a:bodyPr/>
        <a:lstStyle/>
        <a:p>
          <a:endParaRPr lang="it-IT"/>
        </a:p>
      </dgm:t>
    </dgm:pt>
    <dgm:pt modelId="{72AE2BF1-EC7C-4154-8DDF-CFEEA6A3C075}" type="pres">
      <dgm:prSet presAssocID="{109A7189-59B3-483F-85E1-78EB4246A3C1}" presName="node" presStyleLbl="node1" presStyleIdx="3" presStyleCnt="7" custScaleX="121099" custScaleY="121099">
        <dgm:presLayoutVars>
          <dgm:bulletEnabled val="1"/>
        </dgm:presLayoutVars>
      </dgm:prSet>
      <dgm:spPr/>
      <dgm:t>
        <a:bodyPr/>
        <a:lstStyle/>
        <a:p>
          <a:endParaRPr lang="it-IT"/>
        </a:p>
      </dgm:t>
    </dgm:pt>
    <dgm:pt modelId="{76BA6740-643B-4F93-A153-BCC2CDDE610F}" type="pres">
      <dgm:prSet presAssocID="{7549139E-AC58-4675-8FC1-1DFC7C2D2C46}" presName="sibTrans" presStyleLbl="sibTrans2D1" presStyleIdx="3" presStyleCnt="7" custAng="5160573"/>
      <dgm:spPr/>
      <dgm:t>
        <a:bodyPr/>
        <a:lstStyle/>
        <a:p>
          <a:endParaRPr lang="it-IT"/>
        </a:p>
      </dgm:t>
    </dgm:pt>
    <dgm:pt modelId="{D57EF966-6755-48BB-ABC2-F58596B8ED78}" type="pres">
      <dgm:prSet presAssocID="{7549139E-AC58-4675-8FC1-1DFC7C2D2C46}" presName="connectorText" presStyleLbl="sibTrans2D1" presStyleIdx="3" presStyleCnt="7"/>
      <dgm:spPr/>
      <dgm:t>
        <a:bodyPr/>
        <a:lstStyle/>
        <a:p>
          <a:endParaRPr lang="it-IT"/>
        </a:p>
      </dgm:t>
    </dgm:pt>
    <dgm:pt modelId="{D67BE8FE-759D-4626-BB48-AE8F10EB0AE4}" type="pres">
      <dgm:prSet presAssocID="{3007FD28-405F-441C-8B76-8793A6F12D71}" presName="node" presStyleLbl="node1" presStyleIdx="4" presStyleCnt="7" custScaleX="121099" custScaleY="121099">
        <dgm:presLayoutVars>
          <dgm:bulletEnabled val="1"/>
        </dgm:presLayoutVars>
      </dgm:prSet>
      <dgm:spPr/>
      <dgm:t>
        <a:bodyPr/>
        <a:lstStyle/>
        <a:p>
          <a:endParaRPr lang="it-IT"/>
        </a:p>
      </dgm:t>
    </dgm:pt>
    <dgm:pt modelId="{1E658C75-FD31-4797-A987-95A52F768EAF}" type="pres">
      <dgm:prSet presAssocID="{07C87C3B-1C16-46ED-9942-F1C089BA9049}" presName="sibTrans" presStyleLbl="sibTrans2D1" presStyleIdx="4" presStyleCnt="7" custAng="5761078"/>
      <dgm:spPr/>
      <dgm:t>
        <a:bodyPr/>
        <a:lstStyle/>
        <a:p>
          <a:endParaRPr lang="it-IT"/>
        </a:p>
      </dgm:t>
    </dgm:pt>
    <dgm:pt modelId="{B79E095C-3321-4E18-A5F9-2DFE847FFED8}" type="pres">
      <dgm:prSet presAssocID="{07C87C3B-1C16-46ED-9942-F1C089BA9049}" presName="connectorText" presStyleLbl="sibTrans2D1" presStyleIdx="4" presStyleCnt="7"/>
      <dgm:spPr/>
      <dgm:t>
        <a:bodyPr/>
        <a:lstStyle/>
        <a:p>
          <a:endParaRPr lang="it-IT"/>
        </a:p>
      </dgm:t>
    </dgm:pt>
    <dgm:pt modelId="{33FA9C36-70B9-4A11-AB09-83DEF51F6155}" type="pres">
      <dgm:prSet presAssocID="{E55CAFDA-5F3D-40CB-B632-1B0443A11E23}" presName="node" presStyleLbl="node1" presStyleIdx="5" presStyleCnt="7" custScaleX="121099" custScaleY="121099">
        <dgm:presLayoutVars>
          <dgm:bulletEnabled val="1"/>
        </dgm:presLayoutVars>
      </dgm:prSet>
      <dgm:spPr/>
      <dgm:t>
        <a:bodyPr/>
        <a:lstStyle/>
        <a:p>
          <a:endParaRPr lang="it-IT"/>
        </a:p>
      </dgm:t>
    </dgm:pt>
    <dgm:pt modelId="{0F5B7CCC-D3E4-4DE3-878E-13EBA80D1F5D}" type="pres">
      <dgm:prSet presAssocID="{54B11546-2039-4F1D-ABDD-C899B4420EC6}" presName="sibTrans" presStyleLbl="sibTrans2D1" presStyleIdx="5" presStyleCnt="7" custAng="5653772" custScaleX="116710" custScaleY="124675"/>
      <dgm:spPr/>
      <dgm:t>
        <a:bodyPr/>
        <a:lstStyle/>
        <a:p>
          <a:endParaRPr lang="it-IT"/>
        </a:p>
      </dgm:t>
    </dgm:pt>
    <dgm:pt modelId="{A46898A5-E197-40AE-835D-5AA8F483F91A}" type="pres">
      <dgm:prSet presAssocID="{54B11546-2039-4F1D-ABDD-C899B4420EC6}" presName="connectorText" presStyleLbl="sibTrans2D1" presStyleIdx="5" presStyleCnt="7"/>
      <dgm:spPr/>
      <dgm:t>
        <a:bodyPr/>
        <a:lstStyle/>
        <a:p>
          <a:endParaRPr lang="it-IT"/>
        </a:p>
      </dgm:t>
    </dgm:pt>
    <dgm:pt modelId="{B29FAC09-E67C-4AEB-A8B2-1FDFD5E7DA91}" type="pres">
      <dgm:prSet presAssocID="{F84DA560-0DDD-45A4-9319-6BC2F0D14D85}" presName="node" presStyleLbl="node1" presStyleIdx="6" presStyleCnt="7" custScaleX="121099" custScaleY="121099">
        <dgm:presLayoutVars>
          <dgm:bulletEnabled val="1"/>
        </dgm:presLayoutVars>
      </dgm:prSet>
      <dgm:spPr/>
      <dgm:t>
        <a:bodyPr/>
        <a:lstStyle/>
        <a:p>
          <a:endParaRPr lang="it-IT"/>
        </a:p>
      </dgm:t>
    </dgm:pt>
    <dgm:pt modelId="{60A9788A-9651-42B7-B84F-04E86080F85B}" type="pres">
      <dgm:prSet presAssocID="{4976D84E-73B9-4CE1-8CA8-545D6462C2A9}" presName="sibTrans" presStyleLbl="sibTrans2D1" presStyleIdx="6" presStyleCnt="7" custAng="5353686"/>
      <dgm:spPr/>
      <dgm:t>
        <a:bodyPr/>
        <a:lstStyle/>
        <a:p>
          <a:endParaRPr lang="it-IT"/>
        </a:p>
      </dgm:t>
    </dgm:pt>
    <dgm:pt modelId="{CCB1778B-E624-40F2-AA50-E1469935C20A}" type="pres">
      <dgm:prSet presAssocID="{4976D84E-73B9-4CE1-8CA8-545D6462C2A9}" presName="connectorText" presStyleLbl="sibTrans2D1" presStyleIdx="6" presStyleCnt="7"/>
      <dgm:spPr/>
      <dgm:t>
        <a:bodyPr/>
        <a:lstStyle/>
        <a:p>
          <a:endParaRPr lang="it-IT"/>
        </a:p>
      </dgm:t>
    </dgm:pt>
  </dgm:ptLst>
  <dgm:cxnLst>
    <dgm:cxn modelId="{F7513F26-EC12-4312-8B4B-753E095D3F9A}" type="presOf" srcId="{109A7189-59B3-483F-85E1-78EB4246A3C1}" destId="{72AE2BF1-EC7C-4154-8DDF-CFEEA6A3C075}" srcOrd="0" destOrd="0" presId="urn:microsoft.com/office/officeart/2005/8/layout/cycle2"/>
    <dgm:cxn modelId="{6709D9E8-89B5-4D5F-8D1F-17D6DB9753F7}" srcId="{1DF49249-7A71-41FD-AECC-F0E60F321754}" destId="{109A7189-59B3-483F-85E1-78EB4246A3C1}" srcOrd="3" destOrd="0" parTransId="{9C43C963-6217-4314-85C2-430EFAA23789}" sibTransId="{7549139E-AC58-4675-8FC1-1DFC7C2D2C46}"/>
    <dgm:cxn modelId="{CB4B0290-EF3A-4FB0-81C1-E6B479938124}" type="presOf" srcId="{7549139E-AC58-4675-8FC1-1DFC7C2D2C46}" destId="{D57EF966-6755-48BB-ABC2-F58596B8ED78}" srcOrd="1" destOrd="0" presId="urn:microsoft.com/office/officeart/2005/8/layout/cycle2"/>
    <dgm:cxn modelId="{74B043B6-0AB5-4B42-A938-4D03EFB6A33A}" type="presOf" srcId="{962657BF-247D-4F19-AEB3-1A828A17FF5E}" destId="{F908F441-7676-4344-B82E-497B9B5F99A9}" srcOrd="0" destOrd="0" presId="urn:microsoft.com/office/officeart/2005/8/layout/cycle2"/>
    <dgm:cxn modelId="{A49BC1C4-B4CB-4005-923D-B4F542257B0D}" type="presOf" srcId="{933DDF7C-0DD2-476C-BB24-E831227700A9}" destId="{F825BECD-FDBA-45B6-8DFC-A123F6D06CD0}" srcOrd="0" destOrd="0" presId="urn:microsoft.com/office/officeart/2005/8/layout/cycle2"/>
    <dgm:cxn modelId="{8039554E-6713-41B1-92B6-4AD065D6F4F8}" type="presOf" srcId="{E8A5A1FE-B0F1-4881-B6A0-9FC0E9AC59AD}" destId="{19607865-7DF9-4354-9E47-2CF680CA9170}" srcOrd="0" destOrd="0" presId="urn:microsoft.com/office/officeart/2005/8/layout/cycle2"/>
    <dgm:cxn modelId="{FC1B6AA3-8D45-41F8-9C11-87B39017E400}" type="presOf" srcId="{E55CAFDA-5F3D-40CB-B632-1B0443A11E23}" destId="{33FA9C36-70B9-4A11-AB09-83DEF51F6155}" srcOrd="0" destOrd="0" presId="urn:microsoft.com/office/officeart/2005/8/layout/cycle2"/>
    <dgm:cxn modelId="{3AC0F4C6-1F9C-4E14-8448-6C73D4498770}" type="presOf" srcId="{1DF49249-7A71-41FD-AECC-F0E60F321754}" destId="{22E91C17-0B36-4B29-91FE-CA5EE473DD3C}" srcOrd="0" destOrd="0" presId="urn:microsoft.com/office/officeart/2005/8/layout/cycle2"/>
    <dgm:cxn modelId="{8C1FE2F3-5C90-413F-96E4-109C6901FF3F}" srcId="{1DF49249-7A71-41FD-AECC-F0E60F321754}" destId="{962657BF-247D-4F19-AEB3-1A828A17FF5E}" srcOrd="1" destOrd="0" parTransId="{9601223B-2EAE-482A-9AB3-4C2D19C66BD0}" sibTransId="{933DDF7C-0DD2-476C-BB24-E831227700A9}"/>
    <dgm:cxn modelId="{B9EDFBDA-C59C-4835-A687-8A92314EB433}" type="presOf" srcId="{F1600B95-E5D7-4735-B3F6-5FF796BA785D}" destId="{E035C96A-AFEB-433B-9240-1CFF674AA8DD}" srcOrd="0" destOrd="0" presId="urn:microsoft.com/office/officeart/2005/8/layout/cycle2"/>
    <dgm:cxn modelId="{0C30BEC3-48A2-4768-A94E-130D2A656B72}" srcId="{1DF49249-7A71-41FD-AECC-F0E60F321754}" destId="{E55CAFDA-5F3D-40CB-B632-1B0443A11E23}" srcOrd="5" destOrd="0" parTransId="{B3E91C82-5B5A-4350-B9EB-731C157A88FE}" sibTransId="{54B11546-2039-4F1D-ABDD-C899B4420EC6}"/>
    <dgm:cxn modelId="{126A4759-7148-4550-B2FA-989B2A248342}" type="presOf" srcId="{BA0174E9-C3E2-40BE-AB66-E26B32ED1252}" destId="{D45B77A4-5017-43A7-AE0F-F57FDB30C066}" srcOrd="1" destOrd="0" presId="urn:microsoft.com/office/officeart/2005/8/layout/cycle2"/>
    <dgm:cxn modelId="{2A91DE47-915C-4DA7-9246-08EA562ABCCC}" type="presOf" srcId="{07C87C3B-1C16-46ED-9942-F1C089BA9049}" destId="{1E658C75-FD31-4797-A987-95A52F768EAF}" srcOrd="0" destOrd="0" presId="urn:microsoft.com/office/officeart/2005/8/layout/cycle2"/>
    <dgm:cxn modelId="{EC95FE1A-D2C4-41A1-851A-5B63847220B8}" srcId="{1DF49249-7A71-41FD-AECC-F0E60F321754}" destId="{F84DA560-0DDD-45A4-9319-6BC2F0D14D85}" srcOrd="6" destOrd="0" parTransId="{5607C0E3-5FFE-4B13-8F98-11124755D131}" sibTransId="{4976D84E-73B9-4CE1-8CA8-545D6462C2A9}"/>
    <dgm:cxn modelId="{AB457DC2-4AAF-4094-83F5-15CE19388159}" type="presOf" srcId="{BA0174E9-C3E2-40BE-AB66-E26B32ED1252}" destId="{570EC321-3F8E-4147-9C93-977823927009}" srcOrd="0" destOrd="0" presId="urn:microsoft.com/office/officeart/2005/8/layout/cycle2"/>
    <dgm:cxn modelId="{3651A2ED-743E-474E-8518-39CCAEB0784F}" srcId="{1DF49249-7A71-41FD-AECC-F0E60F321754}" destId="{E8A5A1FE-B0F1-4881-B6A0-9FC0E9AC59AD}" srcOrd="2" destOrd="0" parTransId="{02DC5915-654E-4096-A2CE-26123E27B885}" sibTransId="{BA0174E9-C3E2-40BE-AB66-E26B32ED1252}"/>
    <dgm:cxn modelId="{CAB9CC49-0227-440D-98A2-3D2971475E35}" srcId="{1DF49249-7A71-41FD-AECC-F0E60F321754}" destId="{3007FD28-405F-441C-8B76-8793A6F12D71}" srcOrd="4" destOrd="0" parTransId="{DD9210F4-7AF1-4C26-ABD7-85010A3BCB08}" sibTransId="{07C87C3B-1C16-46ED-9942-F1C089BA9049}"/>
    <dgm:cxn modelId="{FCC1196A-F4CA-4BA3-898E-F13E5F85CAAC}" type="presOf" srcId="{07C87C3B-1C16-46ED-9942-F1C089BA9049}" destId="{B79E095C-3321-4E18-A5F9-2DFE847FFED8}" srcOrd="1" destOrd="0" presId="urn:microsoft.com/office/officeart/2005/8/layout/cycle2"/>
    <dgm:cxn modelId="{92E4CEF5-AD8C-41C2-ACD5-8C43CA1948B6}" type="presOf" srcId="{4976D84E-73B9-4CE1-8CA8-545D6462C2A9}" destId="{60A9788A-9651-42B7-B84F-04E86080F85B}" srcOrd="0" destOrd="0" presId="urn:microsoft.com/office/officeart/2005/8/layout/cycle2"/>
    <dgm:cxn modelId="{C3700FDE-27A2-4554-9FFB-BA0950F05117}" srcId="{1DF49249-7A71-41FD-AECC-F0E60F321754}" destId="{F1600B95-E5D7-4735-B3F6-5FF796BA785D}" srcOrd="0" destOrd="0" parTransId="{BBAB1EF9-E112-428A-9826-FA2CCB1716CC}" sibTransId="{A9169A92-F8F6-436D-80F1-3D8EE654DE52}"/>
    <dgm:cxn modelId="{B813422F-9B74-4595-833B-290A68FBA849}" type="presOf" srcId="{F84DA560-0DDD-45A4-9319-6BC2F0D14D85}" destId="{B29FAC09-E67C-4AEB-A8B2-1FDFD5E7DA91}" srcOrd="0" destOrd="0" presId="urn:microsoft.com/office/officeart/2005/8/layout/cycle2"/>
    <dgm:cxn modelId="{249FD96B-045A-42C2-A164-51B49D809517}" type="presOf" srcId="{7549139E-AC58-4675-8FC1-1DFC7C2D2C46}" destId="{76BA6740-643B-4F93-A153-BCC2CDDE610F}" srcOrd="0" destOrd="0" presId="urn:microsoft.com/office/officeart/2005/8/layout/cycle2"/>
    <dgm:cxn modelId="{1C311F1A-D428-44BE-A62A-C82F6B94A522}" type="presOf" srcId="{54B11546-2039-4F1D-ABDD-C899B4420EC6}" destId="{0F5B7CCC-D3E4-4DE3-878E-13EBA80D1F5D}" srcOrd="0" destOrd="0" presId="urn:microsoft.com/office/officeart/2005/8/layout/cycle2"/>
    <dgm:cxn modelId="{460214FF-858B-49E4-B186-E7B58155CAC7}" type="presOf" srcId="{54B11546-2039-4F1D-ABDD-C899B4420EC6}" destId="{A46898A5-E197-40AE-835D-5AA8F483F91A}" srcOrd="1" destOrd="0" presId="urn:microsoft.com/office/officeart/2005/8/layout/cycle2"/>
    <dgm:cxn modelId="{F7F27755-4A32-4243-93D0-0DF07F469C71}" type="presOf" srcId="{3007FD28-405F-441C-8B76-8793A6F12D71}" destId="{D67BE8FE-759D-4626-BB48-AE8F10EB0AE4}" srcOrd="0" destOrd="0" presId="urn:microsoft.com/office/officeart/2005/8/layout/cycle2"/>
    <dgm:cxn modelId="{27AB710A-97AB-4143-851D-45CC66FA2789}" type="presOf" srcId="{4976D84E-73B9-4CE1-8CA8-545D6462C2A9}" destId="{CCB1778B-E624-40F2-AA50-E1469935C20A}" srcOrd="1" destOrd="0" presId="urn:microsoft.com/office/officeart/2005/8/layout/cycle2"/>
    <dgm:cxn modelId="{B82841A1-590E-4726-9E69-AF3BBFC95FBC}" type="presOf" srcId="{A9169A92-F8F6-436D-80F1-3D8EE654DE52}" destId="{C433F28F-19C3-4CAA-B072-3177BB87E3EA}" srcOrd="1" destOrd="0" presId="urn:microsoft.com/office/officeart/2005/8/layout/cycle2"/>
    <dgm:cxn modelId="{10FE700B-01F5-4861-A636-D16F0399D3D7}" type="presOf" srcId="{933DDF7C-0DD2-476C-BB24-E831227700A9}" destId="{56317995-4223-4F2F-91F9-EA80A536A30C}" srcOrd="1" destOrd="0" presId="urn:microsoft.com/office/officeart/2005/8/layout/cycle2"/>
    <dgm:cxn modelId="{16A37005-B18E-4C51-8178-C43908A0C733}" type="presOf" srcId="{A9169A92-F8F6-436D-80F1-3D8EE654DE52}" destId="{3F55A744-DBBE-4249-8424-B11BEFD6F4C2}" srcOrd="0" destOrd="0" presId="urn:microsoft.com/office/officeart/2005/8/layout/cycle2"/>
    <dgm:cxn modelId="{79A071F6-FB81-4E29-96A0-0141D8903678}" type="presParOf" srcId="{22E91C17-0B36-4B29-91FE-CA5EE473DD3C}" destId="{E035C96A-AFEB-433B-9240-1CFF674AA8DD}" srcOrd="0" destOrd="0" presId="urn:microsoft.com/office/officeart/2005/8/layout/cycle2"/>
    <dgm:cxn modelId="{6529D5D2-383C-418D-B15C-3EA8227D4091}" type="presParOf" srcId="{22E91C17-0B36-4B29-91FE-CA5EE473DD3C}" destId="{3F55A744-DBBE-4249-8424-B11BEFD6F4C2}" srcOrd="1" destOrd="0" presId="urn:microsoft.com/office/officeart/2005/8/layout/cycle2"/>
    <dgm:cxn modelId="{899CBD0E-3433-4F51-BD3A-1591A918919C}" type="presParOf" srcId="{3F55A744-DBBE-4249-8424-B11BEFD6F4C2}" destId="{C433F28F-19C3-4CAA-B072-3177BB87E3EA}" srcOrd="0" destOrd="0" presId="urn:microsoft.com/office/officeart/2005/8/layout/cycle2"/>
    <dgm:cxn modelId="{739A8F68-E425-4441-9124-F80FC2AE4496}" type="presParOf" srcId="{22E91C17-0B36-4B29-91FE-CA5EE473DD3C}" destId="{F908F441-7676-4344-B82E-497B9B5F99A9}" srcOrd="2" destOrd="0" presId="urn:microsoft.com/office/officeart/2005/8/layout/cycle2"/>
    <dgm:cxn modelId="{C41ADF11-EC33-4F4E-BD85-5A29B13CAC22}" type="presParOf" srcId="{22E91C17-0B36-4B29-91FE-CA5EE473DD3C}" destId="{F825BECD-FDBA-45B6-8DFC-A123F6D06CD0}" srcOrd="3" destOrd="0" presId="urn:microsoft.com/office/officeart/2005/8/layout/cycle2"/>
    <dgm:cxn modelId="{F8BE57F2-F03A-467D-9513-EF42F6542E9B}" type="presParOf" srcId="{F825BECD-FDBA-45B6-8DFC-A123F6D06CD0}" destId="{56317995-4223-4F2F-91F9-EA80A536A30C}" srcOrd="0" destOrd="0" presId="urn:microsoft.com/office/officeart/2005/8/layout/cycle2"/>
    <dgm:cxn modelId="{92FA028A-F31D-47EA-8DD2-16A160F3C874}" type="presParOf" srcId="{22E91C17-0B36-4B29-91FE-CA5EE473DD3C}" destId="{19607865-7DF9-4354-9E47-2CF680CA9170}" srcOrd="4" destOrd="0" presId="urn:microsoft.com/office/officeart/2005/8/layout/cycle2"/>
    <dgm:cxn modelId="{DEEEABA9-7ED6-4557-AB37-0CA0444149F8}" type="presParOf" srcId="{22E91C17-0B36-4B29-91FE-CA5EE473DD3C}" destId="{570EC321-3F8E-4147-9C93-977823927009}" srcOrd="5" destOrd="0" presId="urn:microsoft.com/office/officeart/2005/8/layout/cycle2"/>
    <dgm:cxn modelId="{CF110100-7A4D-46E3-B2CF-52D1581E03D2}" type="presParOf" srcId="{570EC321-3F8E-4147-9C93-977823927009}" destId="{D45B77A4-5017-43A7-AE0F-F57FDB30C066}" srcOrd="0" destOrd="0" presId="urn:microsoft.com/office/officeart/2005/8/layout/cycle2"/>
    <dgm:cxn modelId="{5D565FBF-4FA1-4EB8-AA75-6AB39DDF3E25}" type="presParOf" srcId="{22E91C17-0B36-4B29-91FE-CA5EE473DD3C}" destId="{72AE2BF1-EC7C-4154-8DDF-CFEEA6A3C075}" srcOrd="6" destOrd="0" presId="urn:microsoft.com/office/officeart/2005/8/layout/cycle2"/>
    <dgm:cxn modelId="{903705BF-2582-4324-AAAA-0A29B4078A4E}" type="presParOf" srcId="{22E91C17-0B36-4B29-91FE-CA5EE473DD3C}" destId="{76BA6740-643B-4F93-A153-BCC2CDDE610F}" srcOrd="7" destOrd="0" presId="urn:microsoft.com/office/officeart/2005/8/layout/cycle2"/>
    <dgm:cxn modelId="{CA742537-DDCC-4166-914C-CC31FE50F9E0}" type="presParOf" srcId="{76BA6740-643B-4F93-A153-BCC2CDDE610F}" destId="{D57EF966-6755-48BB-ABC2-F58596B8ED78}" srcOrd="0" destOrd="0" presId="urn:microsoft.com/office/officeart/2005/8/layout/cycle2"/>
    <dgm:cxn modelId="{632CCAB4-32FA-48A8-B465-B631C6FF8C2A}" type="presParOf" srcId="{22E91C17-0B36-4B29-91FE-CA5EE473DD3C}" destId="{D67BE8FE-759D-4626-BB48-AE8F10EB0AE4}" srcOrd="8" destOrd="0" presId="urn:microsoft.com/office/officeart/2005/8/layout/cycle2"/>
    <dgm:cxn modelId="{F88C524C-6B45-4A2D-B00E-D856A99571A5}" type="presParOf" srcId="{22E91C17-0B36-4B29-91FE-CA5EE473DD3C}" destId="{1E658C75-FD31-4797-A987-95A52F768EAF}" srcOrd="9" destOrd="0" presId="urn:microsoft.com/office/officeart/2005/8/layout/cycle2"/>
    <dgm:cxn modelId="{1FC159EA-35F9-4588-A94F-554312323F73}" type="presParOf" srcId="{1E658C75-FD31-4797-A987-95A52F768EAF}" destId="{B79E095C-3321-4E18-A5F9-2DFE847FFED8}" srcOrd="0" destOrd="0" presId="urn:microsoft.com/office/officeart/2005/8/layout/cycle2"/>
    <dgm:cxn modelId="{B8DB3C7D-AEC5-4780-A1AC-8FF2E3621555}" type="presParOf" srcId="{22E91C17-0B36-4B29-91FE-CA5EE473DD3C}" destId="{33FA9C36-70B9-4A11-AB09-83DEF51F6155}" srcOrd="10" destOrd="0" presId="urn:microsoft.com/office/officeart/2005/8/layout/cycle2"/>
    <dgm:cxn modelId="{635AA5B5-5430-49C8-8A0E-0021E6EEB6CB}" type="presParOf" srcId="{22E91C17-0B36-4B29-91FE-CA5EE473DD3C}" destId="{0F5B7CCC-D3E4-4DE3-878E-13EBA80D1F5D}" srcOrd="11" destOrd="0" presId="urn:microsoft.com/office/officeart/2005/8/layout/cycle2"/>
    <dgm:cxn modelId="{6CF153FD-A174-453F-8DC3-FF93E11902CD}" type="presParOf" srcId="{0F5B7CCC-D3E4-4DE3-878E-13EBA80D1F5D}" destId="{A46898A5-E197-40AE-835D-5AA8F483F91A}" srcOrd="0" destOrd="0" presId="urn:microsoft.com/office/officeart/2005/8/layout/cycle2"/>
    <dgm:cxn modelId="{A978FF31-4DF6-4827-AA26-4B3EDFBB6580}" type="presParOf" srcId="{22E91C17-0B36-4B29-91FE-CA5EE473DD3C}" destId="{B29FAC09-E67C-4AEB-A8B2-1FDFD5E7DA91}" srcOrd="12" destOrd="0" presId="urn:microsoft.com/office/officeart/2005/8/layout/cycle2"/>
    <dgm:cxn modelId="{007A0F62-4DBD-4C37-BED9-10A46C5D55B2}" type="presParOf" srcId="{22E91C17-0B36-4B29-91FE-CA5EE473DD3C}" destId="{60A9788A-9651-42B7-B84F-04E86080F85B}" srcOrd="13" destOrd="0" presId="urn:microsoft.com/office/officeart/2005/8/layout/cycle2"/>
    <dgm:cxn modelId="{69EFDBB2-516E-49FF-877E-15832C48A5D8}" type="presParOf" srcId="{60A9788A-9651-42B7-B84F-04E86080F85B}" destId="{CCB1778B-E624-40F2-AA50-E1469935C20A}"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4F371E3-D38D-47A8-AB9D-05B8DDDC150B}"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it-IT"/>
        </a:p>
      </dgm:t>
    </dgm:pt>
    <dgm:pt modelId="{C6355AEA-C593-40C1-9F47-1CA1D1E3B151}" type="pres">
      <dgm:prSet presAssocID="{B4F371E3-D38D-47A8-AB9D-05B8DDDC150B}" presName="cycle" presStyleCnt="0">
        <dgm:presLayoutVars>
          <dgm:dir/>
          <dgm:resizeHandles val="exact"/>
        </dgm:presLayoutVars>
      </dgm:prSet>
      <dgm:spPr/>
      <dgm:t>
        <a:bodyPr/>
        <a:lstStyle/>
        <a:p>
          <a:endParaRPr lang="it-IT"/>
        </a:p>
      </dgm:t>
    </dgm:pt>
  </dgm:ptLst>
  <dgm:cxnLst>
    <dgm:cxn modelId="{7EFA1371-D0A3-46AA-A4A6-B8CDFC45E962}" type="presOf" srcId="{B4F371E3-D38D-47A8-AB9D-05B8DDDC150B}" destId="{C6355AEA-C593-40C1-9F47-1CA1D1E3B151}"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0320635-F0FC-49DE-B104-8CB8A4966026}"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it-IT"/>
        </a:p>
      </dgm:t>
    </dgm:pt>
    <dgm:pt modelId="{89D3BAE9-EFCE-4A43-AD9C-5027DD127388}">
      <dgm:prSet custT="1"/>
      <dgm:spPr/>
      <dgm:t>
        <a:bodyPr/>
        <a:lstStyle/>
        <a:p>
          <a:pPr rtl="0"/>
          <a:endParaRPr lang="en-US" sz="1800" baseline="0" dirty="0" smtClean="0"/>
        </a:p>
        <a:p>
          <a:pPr rtl="0"/>
          <a:r>
            <a:rPr lang="en-US" sz="1400" baseline="0" dirty="0" smtClean="0"/>
            <a:t>European policy measures for FW prevention and reduction</a:t>
          </a:r>
          <a:endParaRPr lang="it-IT" sz="1400" dirty="0"/>
        </a:p>
      </dgm:t>
    </dgm:pt>
    <dgm:pt modelId="{618931E7-C3CF-414C-9405-3FFD4A97D452}" type="parTrans" cxnId="{3EFE3ABD-F961-42EF-B013-5F57BC973B7C}">
      <dgm:prSet/>
      <dgm:spPr/>
      <dgm:t>
        <a:bodyPr/>
        <a:lstStyle/>
        <a:p>
          <a:endParaRPr lang="it-IT"/>
        </a:p>
      </dgm:t>
    </dgm:pt>
    <dgm:pt modelId="{FF4CFBA5-F612-47C9-B81D-CAE0819A254B}" type="sibTrans" cxnId="{3EFE3ABD-F961-42EF-B013-5F57BC973B7C}">
      <dgm:prSet/>
      <dgm:spPr/>
      <dgm:t>
        <a:bodyPr/>
        <a:lstStyle/>
        <a:p>
          <a:endParaRPr lang="it-IT"/>
        </a:p>
      </dgm:t>
    </dgm:pt>
    <dgm:pt modelId="{4BED700F-14BE-469C-9198-CA36F772E49B}">
      <dgm:prSet custT="1"/>
      <dgm:spPr/>
      <dgm:t>
        <a:bodyPr/>
        <a:lstStyle/>
        <a:p>
          <a:pPr rtl="0"/>
          <a:r>
            <a:rPr lang="en-US" sz="1400" baseline="0" dirty="0" smtClean="0"/>
            <a:t>Through social innovation</a:t>
          </a:r>
          <a:endParaRPr lang="it-IT" sz="1400" dirty="0"/>
        </a:p>
      </dgm:t>
    </dgm:pt>
    <dgm:pt modelId="{A7AF2C2F-902A-45A5-B900-D6DEEEC2AF90}" type="parTrans" cxnId="{78C10AE9-C3B4-461D-A9C1-5A8B91CB05ED}">
      <dgm:prSet/>
      <dgm:spPr/>
      <dgm:t>
        <a:bodyPr/>
        <a:lstStyle/>
        <a:p>
          <a:endParaRPr lang="it-IT"/>
        </a:p>
      </dgm:t>
    </dgm:pt>
    <dgm:pt modelId="{03F29B67-DEE9-4A25-8626-05B4A028D2B5}" type="sibTrans" cxnId="{78C10AE9-C3B4-461D-A9C1-5A8B91CB05ED}">
      <dgm:prSet/>
      <dgm:spPr/>
      <dgm:t>
        <a:bodyPr/>
        <a:lstStyle/>
        <a:p>
          <a:endParaRPr lang="it-IT"/>
        </a:p>
      </dgm:t>
    </dgm:pt>
    <dgm:pt modelId="{15EC2E52-9B6B-4AC7-9525-95A6C44D3812}">
      <dgm:prSet custT="1"/>
      <dgm:spPr/>
      <dgm:t>
        <a:bodyPr/>
        <a:lstStyle/>
        <a:p>
          <a:pPr algn="just"/>
          <a:r>
            <a:rPr lang="en-GB" sz="1400" b="1" dirty="0" smtClean="0">
              <a:solidFill>
                <a:srgbClr val="FF0000"/>
              </a:solidFill>
            </a:rPr>
            <a:t>Policy</a:t>
          </a:r>
          <a:r>
            <a:rPr lang="en-GB" sz="1400" b="0" dirty="0" smtClean="0"/>
            <a:t> is a course or principle of action, proposed or adopted by a government, party, business or individual, intended to influence and determine coherent decisions, actions, and other matters; usually with a common long-term purpose(s).  </a:t>
          </a:r>
          <a:endParaRPr lang="it-IT" sz="1400" b="0" dirty="0"/>
        </a:p>
      </dgm:t>
    </dgm:pt>
    <dgm:pt modelId="{E9F569D9-AE2A-4979-B4A1-7CF476636112}" type="parTrans" cxnId="{10360D1C-4207-45C8-8686-37D4CCCD03B7}">
      <dgm:prSet/>
      <dgm:spPr/>
      <dgm:t>
        <a:bodyPr/>
        <a:lstStyle/>
        <a:p>
          <a:endParaRPr lang="it-IT"/>
        </a:p>
      </dgm:t>
    </dgm:pt>
    <dgm:pt modelId="{07FA0B77-142A-4B7B-8EB8-199A501A6E16}" type="sibTrans" cxnId="{10360D1C-4207-45C8-8686-37D4CCCD03B7}">
      <dgm:prSet/>
      <dgm:spPr/>
      <dgm:t>
        <a:bodyPr/>
        <a:lstStyle/>
        <a:p>
          <a:endParaRPr lang="it-IT"/>
        </a:p>
      </dgm:t>
    </dgm:pt>
    <dgm:pt modelId="{EF9CE7AF-66EF-474A-8594-857071F1D6D3}">
      <dgm:prSet custT="1"/>
      <dgm:spPr/>
      <dgm:t>
        <a:bodyPr/>
        <a:lstStyle/>
        <a:p>
          <a:pPr algn="just"/>
          <a:r>
            <a:rPr lang="en-US" sz="1400" b="1" dirty="0" smtClean="0">
              <a:solidFill>
                <a:srgbClr val="FF0000"/>
              </a:solidFill>
            </a:rPr>
            <a:t>SI</a:t>
          </a:r>
          <a:r>
            <a:rPr lang="en-US" sz="1400" dirty="0" smtClean="0"/>
            <a:t> has socially </a:t>
          </a:r>
          <a:r>
            <a:rPr lang="en-US" sz="1400" dirty="0" err="1" smtClean="0"/>
            <a:t>recognised</a:t>
          </a:r>
          <a:r>
            <a:rPr lang="en-US" sz="1400" dirty="0" smtClean="0"/>
            <a:t> goals (in this case, reducing food waste).</a:t>
          </a:r>
          <a:endParaRPr lang="it-IT" sz="1400" dirty="0"/>
        </a:p>
      </dgm:t>
    </dgm:pt>
    <dgm:pt modelId="{B83CDC39-2DFE-4EC8-B111-CEACAFAE61C8}" type="parTrans" cxnId="{5866B09F-DB46-4FCD-BFE6-E6B1F7B77AAD}">
      <dgm:prSet/>
      <dgm:spPr/>
      <dgm:t>
        <a:bodyPr/>
        <a:lstStyle/>
        <a:p>
          <a:endParaRPr lang="it-IT"/>
        </a:p>
      </dgm:t>
    </dgm:pt>
    <dgm:pt modelId="{CDA27C51-779D-4DE8-97D8-901E7123FD2A}" type="sibTrans" cxnId="{5866B09F-DB46-4FCD-BFE6-E6B1F7B77AAD}">
      <dgm:prSet/>
      <dgm:spPr/>
      <dgm:t>
        <a:bodyPr/>
        <a:lstStyle/>
        <a:p>
          <a:endParaRPr lang="it-IT"/>
        </a:p>
      </dgm:t>
    </dgm:pt>
    <dgm:pt modelId="{92D92727-2765-402A-9798-9BD916714499}">
      <dgm:prSet custT="1"/>
      <dgm:spPr/>
      <dgm:t>
        <a:bodyPr/>
        <a:lstStyle/>
        <a:p>
          <a:pPr algn="just"/>
          <a:r>
            <a:rPr lang="en-US" sz="1400" b="1" dirty="0" smtClean="0">
              <a:solidFill>
                <a:srgbClr val="FF0000"/>
              </a:solidFill>
            </a:rPr>
            <a:t>SI</a:t>
          </a:r>
          <a:r>
            <a:rPr lang="en-US" sz="1400" dirty="0" smtClean="0"/>
            <a:t> is grounded in deep reflection on the problem &amp; direct action from those involved in it. It represents co-creation and learning.</a:t>
          </a:r>
          <a:endParaRPr lang="it-IT" sz="1400" dirty="0"/>
        </a:p>
      </dgm:t>
    </dgm:pt>
    <dgm:pt modelId="{BEB0677B-FC6C-48B0-B6F3-EDF0B0EE6AB8}" type="parTrans" cxnId="{2E6CD595-B365-4E09-A4A4-6F836C07069D}">
      <dgm:prSet/>
      <dgm:spPr/>
      <dgm:t>
        <a:bodyPr/>
        <a:lstStyle/>
        <a:p>
          <a:endParaRPr lang="it-IT"/>
        </a:p>
      </dgm:t>
    </dgm:pt>
    <dgm:pt modelId="{D68CCA20-48A7-4F93-A67B-F8A1EF6D2B64}" type="sibTrans" cxnId="{2E6CD595-B365-4E09-A4A4-6F836C07069D}">
      <dgm:prSet/>
      <dgm:spPr/>
      <dgm:t>
        <a:bodyPr/>
        <a:lstStyle/>
        <a:p>
          <a:endParaRPr lang="it-IT"/>
        </a:p>
      </dgm:t>
    </dgm:pt>
    <dgm:pt modelId="{AEA7FAF3-845E-4AA5-8B48-CDFAB1D9E4C3}">
      <dgm:prSet custT="1"/>
      <dgm:spPr/>
      <dgm:t>
        <a:bodyPr/>
        <a:lstStyle/>
        <a:p>
          <a:pPr algn="just"/>
          <a:r>
            <a:rPr lang="en-US" sz="1400" b="1" dirty="0" smtClean="0">
              <a:solidFill>
                <a:srgbClr val="FF0000"/>
              </a:solidFill>
            </a:rPr>
            <a:t>SI</a:t>
          </a:r>
          <a:r>
            <a:rPr lang="en-US" sz="1400" dirty="0" smtClean="0"/>
            <a:t> is people-focused, both in terms of its delivery &amp; its beneficiaries. This aids its diffusion or </a:t>
          </a:r>
          <a:r>
            <a:rPr lang="en-US" sz="1400" dirty="0" err="1" smtClean="0"/>
            <a:t>institutionalisation</a:t>
          </a:r>
          <a:r>
            <a:rPr lang="en-US" sz="1400" dirty="0" smtClean="0"/>
            <a:t>.</a:t>
          </a:r>
          <a:endParaRPr lang="it-IT" sz="1400" dirty="0"/>
        </a:p>
      </dgm:t>
    </dgm:pt>
    <dgm:pt modelId="{9A3B7C1B-F079-4EF2-9565-1E97D3CE7F3C}" type="parTrans" cxnId="{401A0D41-E3C2-4DC0-850C-824B6629F9B8}">
      <dgm:prSet/>
      <dgm:spPr/>
      <dgm:t>
        <a:bodyPr/>
        <a:lstStyle/>
        <a:p>
          <a:endParaRPr lang="it-IT"/>
        </a:p>
      </dgm:t>
    </dgm:pt>
    <dgm:pt modelId="{ADE0609C-24DA-440D-9CC0-7F28C6B34DCE}" type="sibTrans" cxnId="{401A0D41-E3C2-4DC0-850C-824B6629F9B8}">
      <dgm:prSet/>
      <dgm:spPr/>
      <dgm:t>
        <a:bodyPr/>
        <a:lstStyle/>
        <a:p>
          <a:endParaRPr lang="it-IT"/>
        </a:p>
      </dgm:t>
    </dgm:pt>
    <dgm:pt modelId="{65A6F44D-E17F-43FF-B26E-4D1DEE176839}">
      <dgm:prSet custT="1"/>
      <dgm:spPr/>
      <dgm:t>
        <a:bodyPr/>
        <a:lstStyle/>
        <a:p>
          <a:pPr algn="just"/>
          <a:r>
            <a:rPr lang="en-US" sz="1400" b="1" dirty="0" smtClean="0">
              <a:solidFill>
                <a:srgbClr val="FF0000"/>
              </a:solidFill>
            </a:rPr>
            <a:t>SI </a:t>
          </a:r>
          <a:r>
            <a:rPr lang="en-US" sz="1400" dirty="0" smtClean="0"/>
            <a:t>is delivered through, and builds capacity for, relationships and collaboration – often through a multi-stakeholder approach. It affects the process of social interactions.</a:t>
          </a:r>
          <a:endParaRPr lang="it-IT" sz="1400" dirty="0"/>
        </a:p>
      </dgm:t>
    </dgm:pt>
    <dgm:pt modelId="{A4938229-2152-43BD-8BA1-C320A170FE87}" type="parTrans" cxnId="{AF4F2B5D-84E3-47E2-886A-223A484BCC15}">
      <dgm:prSet/>
      <dgm:spPr/>
      <dgm:t>
        <a:bodyPr/>
        <a:lstStyle/>
        <a:p>
          <a:endParaRPr lang="it-IT"/>
        </a:p>
      </dgm:t>
    </dgm:pt>
    <dgm:pt modelId="{DDE8ECF5-B7BE-4B8F-B248-8026805EB363}" type="sibTrans" cxnId="{AF4F2B5D-84E3-47E2-886A-223A484BCC15}">
      <dgm:prSet/>
      <dgm:spPr/>
      <dgm:t>
        <a:bodyPr/>
        <a:lstStyle/>
        <a:p>
          <a:endParaRPr lang="it-IT"/>
        </a:p>
      </dgm:t>
    </dgm:pt>
    <dgm:pt modelId="{6840A874-63BD-414D-9479-89CA57EC298A}">
      <dgm:prSet custT="1"/>
      <dgm:spPr/>
      <dgm:t>
        <a:bodyPr/>
        <a:lstStyle/>
        <a:p>
          <a:pPr algn="just"/>
          <a:r>
            <a:rPr lang="en-US" sz="1400" b="1" dirty="0" smtClean="0">
              <a:solidFill>
                <a:srgbClr val="FF0000"/>
              </a:solidFill>
            </a:rPr>
            <a:t>SI</a:t>
          </a:r>
          <a:r>
            <a:rPr lang="en-US" sz="1400" b="1" dirty="0" smtClean="0"/>
            <a:t> </a:t>
          </a:r>
          <a:r>
            <a:rPr lang="en-US" sz="1400" dirty="0" smtClean="0"/>
            <a:t>is a new combination of activities and / or delivered into a new setting.</a:t>
          </a:r>
          <a:endParaRPr lang="it-IT" sz="1400" dirty="0"/>
        </a:p>
      </dgm:t>
    </dgm:pt>
    <dgm:pt modelId="{DDA285EE-9130-4E7E-8158-CDF8F092B0CC}" type="parTrans" cxnId="{322D5F6F-DF46-4310-9260-865EEBD9E6F7}">
      <dgm:prSet/>
      <dgm:spPr/>
      <dgm:t>
        <a:bodyPr/>
        <a:lstStyle/>
        <a:p>
          <a:endParaRPr lang="it-IT"/>
        </a:p>
      </dgm:t>
    </dgm:pt>
    <dgm:pt modelId="{F17CA92B-E0C5-4A5C-B0AA-3036FBF59658}" type="sibTrans" cxnId="{322D5F6F-DF46-4310-9260-865EEBD9E6F7}">
      <dgm:prSet/>
      <dgm:spPr/>
      <dgm:t>
        <a:bodyPr/>
        <a:lstStyle/>
        <a:p>
          <a:endParaRPr lang="it-IT"/>
        </a:p>
      </dgm:t>
    </dgm:pt>
    <dgm:pt modelId="{E3F0CD81-4610-4242-92D5-7A38B84D36E0}" type="pres">
      <dgm:prSet presAssocID="{D0320635-F0FC-49DE-B104-8CB8A4966026}" presName="linearFlow" presStyleCnt="0">
        <dgm:presLayoutVars>
          <dgm:dir/>
          <dgm:animLvl val="lvl"/>
          <dgm:resizeHandles val="exact"/>
        </dgm:presLayoutVars>
      </dgm:prSet>
      <dgm:spPr/>
      <dgm:t>
        <a:bodyPr/>
        <a:lstStyle/>
        <a:p>
          <a:endParaRPr lang="it-IT"/>
        </a:p>
      </dgm:t>
    </dgm:pt>
    <dgm:pt modelId="{D5F4B044-4ED4-405A-9CB9-576C9FF07D5A}" type="pres">
      <dgm:prSet presAssocID="{89D3BAE9-EFCE-4A43-AD9C-5027DD127388}" presName="composite" presStyleCnt="0"/>
      <dgm:spPr/>
    </dgm:pt>
    <dgm:pt modelId="{EB780EE5-6964-43B7-8DF9-7D804DC21522}" type="pres">
      <dgm:prSet presAssocID="{89D3BAE9-EFCE-4A43-AD9C-5027DD127388}" presName="parentText" presStyleLbl="alignNode1" presStyleIdx="0" presStyleCnt="2" custLinFactNeighborY="-1326">
        <dgm:presLayoutVars>
          <dgm:chMax val="1"/>
          <dgm:bulletEnabled val="1"/>
        </dgm:presLayoutVars>
      </dgm:prSet>
      <dgm:spPr/>
      <dgm:t>
        <a:bodyPr/>
        <a:lstStyle/>
        <a:p>
          <a:endParaRPr lang="it-IT"/>
        </a:p>
      </dgm:t>
    </dgm:pt>
    <dgm:pt modelId="{D477ED4F-DA71-4AEE-977A-4CB2ADE20C33}" type="pres">
      <dgm:prSet presAssocID="{89D3BAE9-EFCE-4A43-AD9C-5027DD127388}" presName="descendantText" presStyleLbl="alignAcc1" presStyleIdx="0" presStyleCnt="2">
        <dgm:presLayoutVars>
          <dgm:bulletEnabled val="1"/>
        </dgm:presLayoutVars>
      </dgm:prSet>
      <dgm:spPr/>
      <dgm:t>
        <a:bodyPr/>
        <a:lstStyle/>
        <a:p>
          <a:endParaRPr lang="it-IT"/>
        </a:p>
      </dgm:t>
    </dgm:pt>
    <dgm:pt modelId="{3B13CEDD-7802-4B34-AFF8-82C8DCF79D4B}" type="pres">
      <dgm:prSet presAssocID="{FF4CFBA5-F612-47C9-B81D-CAE0819A254B}" presName="sp" presStyleCnt="0"/>
      <dgm:spPr/>
    </dgm:pt>
    <dgm:pt modelId="{A9804E94-E39C-43CC-9DA9-E7C35EBA1BBF}" type="pres">
      <dgm:prSet presAssocID="{4BED700F-14BE-469C-9198-CA36F772E49B}" presName="composite" presStyleCnt="0"/>
      <dgm:spPr/>
    </dgm:pt>
    <dgm:pt modelId="{98C85ED8-35B1-4652-BC05-6B0393C07926}" type="pres">
      <dgm:prSet presAssocID="{4BED700F-14BE-469C-9198-CA36F772E49B}" presName="parentText" presStyleLbl="alignNode1" presStyleIdx="1" presStyleCnt="2">
        <dgm:presLayoutVars>
          <dgm:chMax val="1"/>
          <dgm:bulletEnabled val="1"/>
        </dgm:presLayoutVars>
      </dgm:prSet>
      <dgm:spPr/>
      <dgm:t>
        <a:bodyPr/>
        <a:lstStyle/>
        <a:p>
          <a:endParaRPr lang="it-IT"/>
        </a:p>
      </dgm:t>
    </dgm:pt>
    <dgm:pt modelId="{57F39AAA-BDE2-40A4-94F7-EB35922A498A}" type="pres">
      <dgm:prSet presAssocID="{4BED700F-14BE-469C-9198-CA36F772E49B}" presName="descendantText" presStyleLbl="alignAcc1" presStyleIdx="1" presStyleCnt="2" custScaleY="177154">
        <dgm:presLayoutVars>
          <dgm:bulletEnabled val="1"/>
        </dgm:presLayoutVars>
      </dgm:prSet>
      <dgm:spPr/>
      <dgm:t>
        <a:bodyPr/>
        <a:lstStyle/>
        <a:p>
          <a:endParaRPr lang="it-IT"/>
        </a:p>
      </dgm:t>
    </dgm:pt>
  </dgm:ptLst>
  <dgm:cxnLst>
    <dgm:cxn modelId="{C3BB763B-B328-4491-A730-91553C12B542}" type="presOf" srcId="{EF9CE7AF-66EF-474A-8594-857071F1D6D3}" destId="{57F39AAA-BDE2-40A4-94F7-EB35922A498A}" srcOrd="0" destOrd="0" presId="urn:microsoft.com/office/officeart/2005/8/layout/chevron2"/>
    <dgm:cxn modelId="{2E6CD595-B365-4E09-A4A4-6F836C07069D}" srcId="{4BED700F-14BE-469C-9198-CA36F772E49B}" destId="{92D92727-2765-402A-9798-9BD916714499}" srcOrd="1" destOrd="0" parTransId="{BEB0677B-FC6C-48B0-B6F3-EDF0B0EE6AB8}" sibTransId="{D68CCA20-48A7-4F93-A67B-F8A1EF6D2B64}"/>
    <dgm:cxn modelId="{322D5F6F-DF46-4310-9260-865EEBD9E6F7}" srcId="{4BED700F-14BE-469C-9198-CA36F772E49B}" destId="{6840A874-63BD-414D-9479-89CA57EC298A}" srcOrd="4" destOrd="0" parTransId="{DDA285EE-9130-4E7E-8158-CDF8F092B0CC}" sibTransId="{F17CA92B-E0C5-4A5C-B0AA-3036FBF59658}"/>
    <dgm:cxn modelId="{10360D1C-4207-45C8-8686-37D4CCCD03B7}" srcId="{89D3BAE9-EFCE-4A43-AD9C-5027DD127388}" destId="{15EC2E52-9B6B-4AC7-9525-95A6C44D3812}" srcOrd="0" destOrd="0" parTransId="{E9F569D9-AE2A-4979-B4A1-7CF476636112}" sibTransId="{07FA0B77-142A-4B7B-8EB8-199A501A6E16}"/>
    <dgm:cxn modelId="{5D50E043-FE36-4AC9-83D6-964CC8AED464}" type="presOf" srcId="{92D92727-2765-402A-9798-9BD916714499}" destId="{57F39AAA-BDE2-40A4-94F7-EB35922A498A}" srcOrd="0" destOrd="1" presId="urn:microsoft.com/office/officeart/2005/8/layout/chevron2"/>
    <dgm:cxn modelId="{401A0D41-E3C2-4DC0-850C-824B6629F9B8}" srcId="{4BED700F-14BE-469C-9198-CA36F772E49B}" destId="{AEA7FAF3-845E-4AA5-8B48-CDFAB1D9E4C3}" srcOrd="2" destOrd="0" parTransId="{9A3B7C1B-F079-4EF2-9565-1E97D3CE7F3C}" sibTransId="{ADE0609C-24DA-440D-9CC0-7F28C6B34DCE}"/>
    <dgm:cxn modelId="{0AD7F8A6-624B-4C2F-AAE5-0B08FF888FE3}" type="presOf" srcId="{65A6F44D-E17F-43FF-B26E-4D1DEE176839}" destId="{57F39AAA-BDE2-40A4-94F7-EB35922A498A}" srcOrd="0" destOrd="3" presId="urn:microsoft.com/office/officeart/2005/8/layout/chevron2"/>
    <dgm:cxn modelId="{1D89F111-B8E0-45B4-AA57-0F7B4B352866}" type="presOf" srcId="{6840A874-63BD-414D-9479-89CA57EC298A}" destId="{57F39AAA-BDE2-40A4-94F7-EB35922A498A}" srcOrd="0" destOrd="4" presId="urn:microsoft.com/office/officeart/2005/8/layout/chevron2"/>
    <dgm:cxn modelId="{78C10AE9-C3B4-461D-A9C1-5A8B91CB05ED}" srcId="{D0320635-F0FC-49DE-B104-8CB8A4966026}" destId="{4BED700F-14BE-469C-9198-CA36F772E49B}" srcOrd="1" destOrd="0" parTransId="{A7AF2C2F-902A-45A5-B900-D6DEEEC2AF90}" sibTransId="{03F29B67-DEE9-4A25-8626-05B4A028D2B5}"/>
    <dgm:cxn modelId="{5866B09F-DB46-4FCD-BFE6-E6B1F7B77AAD}" srcId="{4BED700F-14BE-469C-9198-CA36F772E49B}" destId="{EF9CE7AF-66EF-474A-8594-857071F1D6D3}" srcOrd="0" destOrd="0" parTransId="{B83CDC39-2DFE-4EC8-B111-CEACAFAE61C8}" sibTransId="{CDA27C51-779D-4DE8-97D8-901E7123FD2A}"/>
    <dgm:cxn modelId="{5ECCC3E6-4245-4C15-8452-1558895CDF43}" type="presOf" srcId="{89D3BAE9-EFCE-4A43-AD9C-5027DD127388}" destId="{EB780EE5-6964-43B7-8DF9-7D804DC21522}" srcOrd="0" destOrd="0" presId="urn:microsoft.com/office/officeart/2005/8/layout/chevron2"/>
    <dgm:cxn modelId="{3EFE3ABD-F961-42EF-B013-5F57BC973B7C}" srcId="{D0320635-F0FC-49DE-B104-8CB8A4966026}" destId="{89D3BAE9-EFCE-4A43-AD9C-5027DD127388}" srcOrd="0" destOrd="0" parTransId="{618931E7-C3CF-414C-9405-3FFD4A97D452}" sibTransId="{FF4CFBA5-F612-47C9-B81D-CAE0819A254B}"/>
    <dgm:cxn modelId="{4607F0BA-F096-4184-8CE1-E3AACF8C5D47}" type="presOf" srcId="{15EC2E52-9B6B-4AC7-9525-95A6C44D3812}" destId="{D477ED4F-DA71-4AEE-977A-4CB2ADE20C33}" srcOrd="0" destOrd="0" presId="urn:microsoft.com/office/officeart/2005/8/layout/chevron2"/>
    <dgm:cxn modelId="{A8AA28DC-C1AD-4C51-ADAC-0D33A9575030}" type="presOf" srcId="{D0320635-F0FC-49DE-B104-8CB8A4966026}" destId="{E3F0CD81-4610-4242-92D5-7A38B84D36E0}" srcOrd="0" destOrd="0" presId="urn:microsoft.com/office/officeart/2005/8/layout/chevron2"/>
    <dgm:cxn modelId="{A7501AC9-AA65-4659-831F-2238EBCDC818}" type="presOf" srcId="{4BED700F-14BE-469C-9198-CA36F772E49B}" destId="{98C85ED8-35B1-4652-BC05-6B0393C07926}" srcOrd="0" destOrd="0" presId="urn:microsoft.com/office/officeart/2005/8/layout/chevron2"/>
    <dgm:cxn modelId="{AF4F2B5D-84E3-47E2-886A-223A484BCC15}" srcId="{4BED700F-14BE-469C-9198-CA36F772E49B}" destId="{65A6F44D-E17F-43FF-B26E-4D1DEE176839}" srcOrd="3" destOrd="0" parTransId="{A4938229-2152-43BD-8BA1-C320A170FE87}" sibTransId="{DDE8ECF5-B7BE-4B8F-B248-8026805EB363}"/>
    <dgm:cxn modelId="{6BBACD86-3D06-4E86-ACD5-CA4306D0818D}" type="presOf" srcId="{AEA7FAF3-845E-4AA5-8B48-CDFAB1D9E4C3}" destId="{57F39AAA-BDE2-40A4-94F7-EB35922A498A}" srcOrd="0" destOrd="2" presId="urn:microsoft.com/office/officeart/2005/8/layout/chevron2"/>
    <dgm:cxn modelId="{94F89A74-978E-43F0-BB0C-29A4F302DDA4}" type="presParOf" srcId="{E3F0CD81-4610-4242-92D5-7A38B84D36E0}" destId="{D5F4B044-4ED4-405A-9CB9-576C9FF07D5A}" srcOrd="0" destOrd="0" presId="urn:microsoft.com/office/officeart/2005/8/layout/chevron2"/>
    <dgm:cxn modelId="{FFA7D091-2F5A-4088-B497-5714CB90CBC0}" type="presParOf" srcId="{D5F4B044-4ED4-405A-9CB9-576C9FF07D5A}" destId="{EB780EE5-6964-43B7-8DF9-7D804DC21522}" srcOrd="0" destOrd="0" presId="urn:microsoft.com/office/officeart/2005/8/layout/chevron2"/>
    <dgm:cxn modelId="{0A087CFD-5A72-4D9A-AFAF-D6AAC6A76D7B}" type="presParOf" srcId="{D5F4B044-4ED4-405A-9CB9-576C9FF07D5A}" destId="{D477ED4F-DA71-4AEE-977A-4CB2ADE20C33}" srcOrd="1" destOrd="0" presId="urn:microsoft.com/office/officeart/2005/8/layout/chevron2"/>
    <dgm:cxn modelId="{5835A05C-8586-4EDD-BA81-39B11BF0F77F}" type="presParOf" srcId="{E3F0CD81-4610-4242-92D5-7A38B84D36E0}" destId="{3B13CEDD-7802-4B34-AFF8-82C8DCF79D4B}" srcOrd="1" destOrd="0" presId="urn:microsoft.com/office/officeart/2005/8/layout/chevron2"/>
    <dgm:cxn modelId="{3806DD45-6497-4227-B291-7A6387E4776D}" type="presParOf" srcId="{E3F0CD81-4610-4242-92D5-7A38B84D36E0}" destId="{A9804E94-E39C-43CC-9DA9-E7C35EBA1BBF}" srcOrd="2" destOrd="0" presId="urn:microsoft.com/office/officeart/2005/8/layout/chevron2"/>
    <dgm:cxn modelId="{79F61664-6883-4AAC-B4FC-0070A8D18B59}" type="presParOf" srcId="{A9804E94-E39C-43CC-9DA9-E7C35EBA1BBF}" destId="{98C85ED8-35B1-4652-BC05-6B0393C07926}" srcOrd="0" destOrd="0" presId="urn:microsoft.com/office/officeart/2005/8/layout/chevron2"/>
    <dgm:cxn modelId="{0532A7EB-F1BC-43B1-ABBD-E1E49B979429}" type="presParOf" srcId="{A9804E94-E39C-43CC-9DA9-E7C35EBA1BBF}" destId="{57F39AAA-BDE2-40A4-94F7-EB35922A498A}" srcOrd="1" destOrd="0" presId="urn:microsoft.com/office/officeart/2005/8/layout/chevron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1F28C81-BBFD-4C0F-9FC9-31533A02C2D1}" type="doc">
      <dgm:prSet loTypeId="urn:microsoft.com/office/officeart/2005/8/layout/architecture+Icon#1" loCatId="relationship" qsTypeId="urn:microsoft.com/office/officeart/2005/8/quickstyle/simple5" qsCatId="simple" csTypeId="urn:microsoft.com/office/officeart/2005/8/colors/accent1_2" csCatId="accent1" phldr="1"/>
      <dgm:spPr/>
      <dgm:t>
        <a:bodyPr/>
        <a:lstStyle/>
        <a:p>
          <a:endParaRPr lang="it-IT"/>
        </a:p>
      </dgm:t>
    </dgm:pt>
    <dgm:pt modelId="{787A2038-DF44-4FFF-8590-DEA2B88CCE2E}">
      <dgm:prSet/>
      <dgm:spPr/>
      <dgm:t>
        <a:bodyPr/>
        <a:lstStyle/>
        <a:p>
          <a:pPr rtl="0"/>
          <a:r>
            <a:rPr lang="en-GB" baseline="0" dirty="0" smtClean="0">
              <a:solidFill>
                <a:schemeClr val="bg1"/>
              </a:solidFill>
            </a:rPr>
            <a:t>1. Contribute to policy making at both the European and Member State levels</a:t>
          </a:r>
          <a:endParaRPr lang="it-IT" dirty="0">
            <a:solidFill>
              <a:schemeClr val="bg1"/>
            </a:solidFill>
          </a:endParaRPr>
        </a:p>
      </dgm:t>
    </dgm:pt>
    <dgm:pt modelId="{FC1D4A95-C8F2-426A-AC8F-500044696704}" type="parTrans" cxnId="{172F7FAE-3851-4CFD-AA95-653737696852}">
      <dgm:prSet/>
      <dgm:spPr/>
      <dgm:t>
        <a:bodyPr/>
        <a:lstStyle/>
        <a:p>
          <a:endParaRPr lang="it-IT"/>
        </a:p>
      </dgm:t>
    </dgm:pt>
    <dgm:pt modelId="{887E3FE2-02B8-4063-9B11-50D539D1C8C1}" type="sibTrans" cxnId="{172F7FAE-3851-4CFD-AA95-653737696852}">
      <dgm:prSet/>
      <dgm:spPr/>
      <dgm:t>
        <a:bodyPr/>
        <a:lstStyle/>
        <a:p>
          <a:endParaRPr lang="it-IT"/>
        </a:p>
      </dgm:t>
    </dgm:pt>
    <dgm:pt modelId="{74449D25-6386-4F32-8EAB-FF7AB929A18E}">
      <dgm:prSet/>
      <dgm:spPr/>
      <dgm:t>
        <a:bodyPr/>
        <a:lstStyle/>
        <a:p>
          <a:pPr rtl="0"/>
          <a:r>
            <a:rPr lang="en-GB" baseline="0" dirty="0" smtClean="0">
              <a:solidFill>
                <a:schemeClr val="bg1"/>
              </a:solidFill>
            </a:rPr>
            <a:t>3. Draft recommendations for a Common Food Waste Policy in the EU28 with focus on social innovation</a:t>
          </a:r>
          <a:endParaRPr lang="it-IT" dirty="0">
            <a:solidFill>
              <a:schemeClr val="bg1"/>
            </a:solidFill>
          </a:endParaRPr>
        </a:p>
      </dgm:t>
    </dgm:pt>
    <dgm:pt modelId="{354C0182-CC7A-41E9-935D-6EEDD2BD2617}" type="parTrans" cxnId="{2305E10F-C2A1-4F98-AEC0-979B85BF4470}">
      <dgm:prSet/>
      <dgm:spPr/>
      <dgm:t>
        <a:bodyPr/>
        <a:lstStyle/>
        <a:p>
          <a:endParaRPr lang="it-IT"/>
        </a:p>
      </dgm:t>
    </dgm:pt>
    <dgm:pt modelId="{ADECA858-B37F-4C37-8183-3D1BEB1D55B2}" type="sibTrans" cxnId="{2305E10F-C2A1-4F98-AEC0-979B85BF4470}">
      <dgm:prSet/>
      <dgm:spPr/>
      <dgm:t>
        <a:bodyPr/>
        <a:lstStyle/>
        <a:p>
          <a:endParaRPr lang="it-IT"/>
        </a:p>
      </dgm:t>
    </dgm:pt>
    <dgm:pt modelId="{820598DE-37E7-4078-8AC9-EFA2E163C114}">
      <dgm:prSet/>
      <dgm:spPr/>
      <dgm:t>
        <a:bodyPr/>
        <a:lstStyle/>
        <a:p>
          <a:pPr rtl="0"/>
          <a:r>
            <a:rPr lang="en-GB" baseline="0" dirty="0" smtClean="0">
              <a:solidFill>
                <a:schemeClr val="bg1"/>
              </a:solidFill>
            </a:rPr>
            <a:t>2. Identify policy tools to stimulate socially innovative solutions to address food waste</a:t>
          </a:r>
          <a:endParaRPr lang="it-IT" dirty="0">
            <a:solidFill>
              <a:schemeClr val="bg1"/>
            </a:solidFill>
          </a:endParaRPr>
        </a:p>
      </dgm:t>
    </dgm:pt>
    <dgm:pt modelId="{217E7D03-F0DB-491B-BB50-0914FA0695BD}" type="sibTrans" cxnId="{60CAE987-3610-4276-84F3-A6B71F9E3B27}">
      <dgm:prSet/>
      <dgm:spPr/>
      <dgm:t>
        <a:bodyPr/>
        <a:lstStyle/>
        <a:p>
          <a:endParaRPr lang="it-IT"/>
        </a:p>
      </dgm:t>
    </dgm:pt>
    <dgm:pt modelId="{9498AF9E-5100-4746-BBB0-9D7B8D2B259A}" type="parTrans" cxnId="{60CAE987-3610-4276-84F3-A6B71F9E3B27}">
      <dgm:prSet/>
      <dgm:spPr/>
      <dgm:t>
        <a:bodyPr/>
        <a:lstStyle/>
        <a:p>
          <a:endParaRPr lang="it-IT"/>
        </a:p>
      </dgm:t>
    </dgm:pt>
    <dgm:pt modelId="{0C99763A-211E-4CC0-AFDF-40AE681EAB00}" type="pres">
      <dgm:prSet presAssocID="{01F28C81-BBFD-4C0F-9FC9-31533A02C2D1}" presName="Name0" presStyleCnt="0">
        <dgm:presLayoutVars>
          <dgm:chPref val="1"/>
          <dgm:dir/>
          <dgm:animOne val="branch"/>
          <dgm:animLvl val="lvl"/>
          <dgm:resizeHandles/>
        </dgm:presLayoutVars>
      </dgm:prSet>
      <dgm:spPr/>
      <dgm:t>
        <a:bodyPr/>
        <a:lstStyle/>
        <a:p>
          <a:endParaRPr lang="it-IT"/>
        </a:p>
      </dgm:t>
    </dgm:pt>
    <dgm:pt modelId="{838D10A1-449D-4CCB-8BD7-838F2DBEC1E5}" type="pres">
      <dgm:prSet presAssocID="{787A2038-DF44-4FFF-8590-DEA2B88CCE2E}" presName="vertOne" presStyleCnt="0"/>
      <dgm:spPr/>
    </dgm:pt>
    <dgm:pt modelId="{616B35C7-E67D-45ED-9C95-A98C14700E40}" type="pres">
      <dgm:prSet presAssocID="{787A2038-DF44-4FFF-8590-DEA2B88CCE2E}" presName="txOne" presStyleLbl="node0" presStyleIdx="0" presStyleCnt="3">
        <dgm:presLayoutVars>
          <dgm:chPref val="3"/>
        </dgm:presLayoutVars>
      </dgm:prSet>
      <dgm:spPr/>
      <dgm:t>
        <a:bodyPr/>
        <a:lstStyle/>
        <a:p>
          <a:endParaRPr lang="it-IT"/>
        </a:p>
      </dgm:t>
    </dgm:pt>
    <dgm:pt modelId="{FAED07A6-D397-4FDD-A4C2-EE29703EF2EB}" type="pres">
      <dgm:prSet presAssocID="{787A2038-DF44-4FFF-8590-DEA2B88CCE2E}" presName="horzOne" presStyleCnt="0"/>
      <dgm:spPr/>
    </dgm:pt>
    <dgm:pt modelId="{425654B0-CF37-4291-990B-19FBCF7F085D}" type="pres">
      <dgm:prSet presAssocID="{887E3FE2-02B8-4063-9B11-50D539D1C8C1}" presName="sibSpaceOne" presStyleCnt="0"/>
      <dgm:spPr/>
    </dgm:pt>
    <dgm:pt modelId="{E324C0AE-5412-42E2-B20C-A912322FF303}" type="pres">
      <dgm:prSet presAssocID="{820598DE-37E7-4078-8AC9-EFA2E163C114}" presName="vertOne" presStyleCnt="0"/>
      <dgm:spPr/>
    </dgm:pt>
    <dgm:pt modelId="{677172D6-F878-4E90-AB32-73290281B970}" type="pres">
      <dgm:prSet presAssocID="{820598DE-37E7-4078-8AC9-EFA2E163C114}" presName="txOne" presStyleLbl="node0" presStyleIdx="1" presStyleCnt="3">
        <dgm:presLayoutVars>
          <dgm:chPref val="3"/>
        </dgm:presLayoutVars>
      </dgm:prSet>
      <dgm:spPr/>
      <dgm:t>
        <a:bodyPr/>
        <a:lstStyle/>
        <a:p>
          <a:endParaRPr lang="it-IT"/>
        </a:p>
      </dgm:t>
    </dgm:pt>
    <dgm:pt modelId="{D9BDCAF1-E512-4A9A-8275-8469404F26F1}" type="pres">
      <dgm:prSet presAssocID="{820598DE-37E7-4078-8AC9-EFA2E163C114}" presName="horzOne" presStyleCnt="0"/>
      <dgm:spPr/>
    </dgm:pt>
    <dgm:pt modelId="{E8272256-DB05-4045-B6D3-8A47ADBEB386}" type="pres">
      <dgm:prSet presAssocID="{217E7D03-F0DB-491B-BB50-0914FA0695BD}" presName="sibSpaceOne" presStyleCnt="0"/>
      <dgm:spPr/>
    </dgm:pt>
    <dgm:pt modelId="{A50C4138-B152-498A-ADE9-5A725023C054}" type="pres">
      <dgm:prSet presAssocID="{74449D25-6386-4F32-8EAB-FF7AB929A18E}" presName="vertOne" presStyleCnt="0"/>
      <dgm:spPr/>
    </dgm:pt>
    <dgm:pt modelId="{716F5713-1B28-4CD2-B97B-CD90215A4A73}" type="pres">
      <dgm:prSet presAssocID="{74449D25-6386-4F32-8EAB-FF7AB929A18E}" presName="txOne" presStyleLbl="node0" presStyleIdx="2" presStyleCnt="3">
        <dgm:presLayoutVars>
          <dgm:chPref val="3"/>
        </dgm:presLayoutVars>
      </dgm:prSet>
      <dgm:spPr/>
      <dgm:t>
        <a:bodyPr/>
        <a:lstStyle/>
        <a:p>
          <a:endParaRPr lang="it-IT"/>
        </a:p>
      </dgm:t>
    </dgm:pt>
    <dgm:pt modelId="{9F97E621-4623-47C8-AAEE-B31E75E804D6}" type="pres">
      <dgm:prSet presAssocID="{74449D25-6386-4F32-8EAB-FF7AB929A18E}" presName="horzOne" presStyleCnt="0"/>
      <dgm:spPr/>
    </dgm:pt>
  </dgm:ptLst>
  <dgm:cxnLst>
    <dgm:cxn modelId="{4A3D32EA-1428-4717-BB29-7DFFAAB046C3}" type="presOf" srcId="{01F28C81-BBFD-4C0F-9FC9-31533A02C2D1}" destId="{0C99763A-211E-4CC0-AFDF-40AE681EAB00}" srcOrd="0" destOrd="0" presId="urn:microsoft.com/office/officeart/2005/8/layout/architecture+Icon#1"/>
    <dgm:cxn modelId="{172F7FAE-3851-4CFD-AA95-653737696852}" srcId="{01F28C81-BBFD-4C0F-9FC9-31533A02C2D1}" destId="{787A2038-DF44-4FFF-8590-DEA2B88CCE2E}" srcOrd="0" destOrd="0" parTransId="{FC1D4A95-C8F2-426A-AC8F-500044696704}" sibTransId="{887E3FE2-02B8-4063-9B11-50D539D1C8C1}"/>
    <dgm:cxn modelId="{60CAE987-3610-4276-84F3-A6B71F9E3B27}" srcId="{01F28C81-BBFD-4C0F-9FC9-31533A02C2D1}" destId="{820598DE-37E7-4078-8AC9-EFA2E163C114}" srcOrd="1" destOrd="0" parTransId="{9498AF9E-5100-4746-BBB0-9D7B8D2B259A}" sibTransId="{217E7D03-F0DB-491B-BB50-0914FA0695BD}"/>
    <dgm:cxn modelId="{F58A46EF-6D01-4B9C-8D98-3D260F4629CE}" type="presOf" srcId="{787A2038-DF44-4FFF-8590-DEA2B88CCE2E}" destId="{616B35C7-E67D-45ED-9C95-A98C14700E40}" srcOrd="0" destOrd="0" presId="urn:microsoft.com/office/officeart/2005/8/layout/architecture+Icon#1"/>
    <dgm:cxn modelId="{A82302A6-4D58-4C7E-AC46-E576092D71BE}" type="presOf" srcId="{820598DE-37E7-4078-8AC9-EFA2E163C114}" destId="{677172D6-F878-4E90-AB32-73290281B970}" srcOrd="0" destOrd="0" presId="urn:microsoft.com/office/officeart/2005/8/layout/architecture+Icon#1"/>
    <dgm:cxn modelId="{21D2FDDE-8A61-437A-BDAE-4595C87A0032}" type="presOf" srcId="{74449D25-6386-4F32-8EAB-FF7AB929A18E}" destId="{716F5713-1B28-4CD2-B97B-CD90215A4A73}" srcOrd="0" destOrd="0" presId="urn:microsoft.com/office/officeart/2005/8/layout/architecture+Icon#1"/>
    <dgm:cxn modelId="{2305E10F-C2A1-4F98-AEC0-979B85BF4470}" srcId="{01F28C81-BBFD-4C0F-9FC9-31533A02C2D1}" destId="{74449D25-6386-4F32-8EAB-FF7AB929A18E}" srcOrd="2" destOrd="0" parTransId="{354C0182-CC7A-41E9-935D-6EEDD2BD2617}" sibTransId="{ADECA858-B37F-4C37-8183-3D1BEB1D55B2}"/>
    <dgm:cxn modelId="{768901F7-7EB3-4C51-941C-B05A49D7A0D7}" type="presParOf" srcId="{0C99763A-211E-4CC0-AFDF-40AE681EAB00}" destId="{838D10A1-449D-4CCB-8BD7-838F2DBEC1E5}" srcOrd="0" destOrd="0" presId="urn:microsoft.com/office/officeart/2005/8/layout/architecture+Icon#1"/>
    <dgm:cxn modelId="{AED34118-FEB8-4CBB-B15F-C04DFBBE3973}" type="presParOf" srcId="{838D10A1-449D-4CCB-8BD7-838F2DBEC1E5}" destId="{616B35C7-E67D-45ED-9C95-A98C14700E40}" srcOrd="0" destOrd="0" presId="urn:microsoft.com/office/officeart/2005/8/layout/architecture+Icon#1"/>
    <dgm:cxn modelId="{A203A03A-8934-47CE-A14E-736BFA28364C}" type="presParOf" srcId="{838D10A1-449D-4CCB-8BD7-838F2DBEC1E5}" destId="{FAED07A6-D397-4FDD-A4C2-EE29703EF2EB}" srcOrd="1" destOrd="0" presId="urn:microsoft.com/office/officeart/2005/8/layout/architecture+Icon#1"/>
    <dgm:cxn modelId="{47A5DE49-4712-4499-9485-0F4FE33C2E2F}" type="presParOf" srcId="{0C99763A-211E-4CC0-AFDF-40AE681EAB00}" destId="{425654B0-CF37-4291-990B-19FBCF7F085D}" srcOrd="1" destOrd="0" presId="urn:microsoft.com/office/officeart/2005/8/layout/architecture+Icon#1"/>
    <dgm:cxn modelId="{444189B1-3096-4106-A3E2-5A3475690C1A}" type="presParOf" srcId="{0C99763A-211E-4CC0-AFDF-40AE681EAB00}" destId="{E324C0AE-5412-42E2-B20C-A912322FF303}" srcOrd="2" destOrd="0" presId="urn:microsoft.com/office/officeart/2005/8/layout/architecture+Icon#1"/>
    <dgm:cxn modelId="{DC2E2DB2-76E7-46B4-AB3E-18EB540703AF}" type="presParOf" srcId="{E324C0AE-5412-42E2-B20C-A912322FF303}" destId="{677172D6-F878-4E90-AB32-73290281B970}" srcOrd="0" destOrd="0" presId="urn:microsoft.com/office/officeart/2005/8/layout/architecture+Icon#1"/>
    <dgm:cxn modelId="{B530ED77-E3E3-4DF6-9BBA-CEAECC3CA3A1}" type="presParOf" srcId="{E324C0AE-5412-42E2-B20C-A912322FF303}" destId="{D9BDCAF1-E512-4A9A-8275-8469404F26F1}" srcOrd="1" destOrd="0" presId="urn:microsoft.com/office/officeart/2005/8/layout/architecture+Icon#1"/>
    <dgm:cxn modelId="{AC5AEC27-5027-42AC-AB54-72B2065698F1}" type="presParOf" srcId="{0C99763A-211E-4CC0-AFDF-40AE681EAB00}" destId="{E8272256-DB05-4045-B6D3-8A47ADBEB386}" srcOrd="3" destOrd="0" presId="urn:microsoft.com/office/officeart/2005/8/layout/architecture+Icon#1"/>
    <dgm:cxn modelId="{983E58EE-7793-46BE-B7D9-0655664D3A32}" type="presParOf" srcId="{0C99763A-211E-4CC0-AFDF-40AE681EAB00}" destId="{A50C4138-B152-498A-ADE9-5A725023C054}" srcOrd="4" destOrd="0" presId="urn:microsoft.com/office/officeart/2005/8/layout/architecture+Icon#1"/>
    <dgm:cxn modelId="{ABD4A24F-BC34-4B3E-89BC-C7FC8CF0D1AF}" type="presParOf" srcId="{A50C4138-B152-498A-ADE9-5A725023C054}" destId="{716F5713-1B28-4CD2-B97B-CD90215A4A73}" srcOrd="0" destOrd="0" presId="urn:microsoft.com/office/officeart/2005/8/layout/architecture+Icon#1"/>
    <dgm:cxn modelId="{24D52124-4D0F-4A50-8533-C709DF8849CD}" type="presParOf" srcId="{A50C4138-B152-498A-ADE9-5A725023C054}" destId="{9F97E621-4623-47C8-AAEE-B31E75E804D6}" srcOrd="1" destOrd="0" presId="urn:microsoft.com/office/officeart/2005/8/layout/architecture+Ic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8C760E4-243E-46AD-BB3D-869EA8EAFEFA}"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it-IT"/>
        </a:p>
      </dgm:t>
    </dgm:pt>
    <dgm:pt modelId="{E8C2DA45-F66A-4D13-B2B9-CF1D5D237BA8}">
      <dgm:prSet custT="1"/>
      <dgm:spPr/>
      <dgm:t>
        <a:bodyPr/>
        <a:lstStyle/>
        <a:p>
          <a:pPr rtl="0"/>
          <a:r>
            <a:rPr lang="en-US" sz="1100" b="1" dirty="0" smtClean="0">
              <a:solidFill>
                <a:srgbClr val="FF0000"/>
              </a:solidFill>
            </a:rPr>
            <a:t>D3.2</a:t>
          </a:r>
          <a:r>
            <a:rPr lang="en-US" sz="1100" b="1" dirty="0" smtClean="0"/>
            <a:t> </a:t>
          </a:r>
        </a:p>
        <a:p>
          <a:pPr rtl="0"/>
          <a:r>
            <a:rPr lang="en-US" sz="1100" b="1" dirty="0" smtClean="0"/>
            <a:t>July 2014</a:t>
          </a:r>
        </a:p>
        <a:p>
          <a:pPr rtl="0"/>
          <a:r>
            <a:rPr lang="en-US" sz="1100" dirty="0" smtClean="0"/>
            <a:t>Social Innovation Camp and comprehensive set of measures</a:t>
          </a:r>
          <a:endParaRPr lang="it-IT" sz="1100" dirty="0"/>
        </a:p>
      </dgm:t>
    </dgm:pt>
    <dgm:pt modelId="{FE408EBA-DCD7-48F6-934E-7C5340281F9E}" type="parTrans" cxnId="{6E6FC1B6-D002-460A-B8B5-14439ACE5B61}">
      <dgm:prSet/>
      <dgm:spPr/>
      <dgm:t>
        <a:bodyPr/>
        <a:lstStyle/>
        <a:p>
          <a:endParaRPr lang="it-IT"/>
        </a:p>
      </dgm:t>
    </dgm:pt>
    <dgm:pt modelId="{864F09C9-71F1-4743-BAE8-2E6834BA7185}" type="sibTrans" cxnId="{6E6FC1B6-D002-460A-B8B5-14439ACE5B61}">
      <dgm:prSet/>
      <dgm:spPr/>
      <dgm:t>
        <a:bodyPr/>
        <a:lstStyle/>
        <a:p>
          <a:endParaRPr lang="it-IT"/>
        </a:p>
      </dgm:t>
    </dgm:pt>
    <dgm:pt modelId="{63B37FAC-0DD5-4205-8BD8-8C7A7C1D9F44}">
      <dgm:prSet custT="1"/>
      <dgm:spPr/>
      <dgm:t>
        <a:bodyPr/>
        <a:lstStyle/>
        <a:p>
          <a:pPr rtl="0"/>
          <a:r>
            <a:rPr lang="en-US" sz="1100" b="1" dirty="0" smtClean="0">
              <a:solidFill>
                <a:srgbClr val="FF0000"/>
              </a:solidFill>
            </a:rPr>
            <a:t>D3.1</a:t>
          </a:r>
        </a:p>
        <a:p>
          <a:pPr rtl="0"/>
          <a:r>
            <a:rPr lang="en-US" sz="1100" b="1" dirty="0" smtClean="0"/>
            <a:t>March 2015 and onward</a:t>
          </a:r>
        </a:p>
        <a:p>
          <a:pPr rtl="0"/>
          <a:r>
            <a:rPr lang="en-US" sz="1100" dirty="0" smtClean="0"/>
            <a:t>Review of legislation and policies impacting food waste generation at the EU and Member States levels</a:t>
          </a:r>
          <a:endParaRPr lang="it-IT" sz="1100" dirty="0"/>
        </a:p>
      </dgm:t>
    </dgm:pt>
    <dgm:pt modelId="{E4A6D7D9-7D06-4EFB-ADD7-AB57AB606764}" type="parTrans" cxnId="{94CC86AD-685D-4791-8129-95D7F1769DAB}">
      <dgm:prSet/>
      <dgm:spPr/>
      <dgm:t>
        <a:bodyPr/>
        <a:lstStyle/>
        <a:p>
          <a:endParaRPr lang="it-IT"/>
        </a:p>
      </dgm:t>
    </dgm:pt>
    <dgm:pt modelId="{3192CFBD-5D2B-4486-83B5-376E88C533E4}" type="sibTrans" cxnId="{94CC86AD-685D-4791-8129-95D7F1769DAB}">
      <dgm:prSet/>
      <dgm:spPr/>
      <dgm:t>
        <a:bodyPr/>
        <a:lstStyle/>
        <a:p>
          <a:endParaRPr lang="it-IT"/>
        </a:p>
      </dgm:t>
    </dgm:pt>
    <dgm:pt modelId="{171A2C46-CB80-4023-9DBA-C3EE01E7BD5A}">
      <dgm:prSet custT="1"/>
      <dgm:spPr/>
      <dgm:t>
        <a:bodyPr/>
        <a:lstStyle/>
        <a:p>
          <a:pPr rtl="0"/>
          <a:r>
            <a:rPr lang="en-US" sz="1100" b="1" dirty="0" smtClean="0">
              <a:solidFill>
                <a:srgbClr val="FF0000"/>
              </a:solidFill>
            </a:rPr>
            <a:t>D3.3</a:t>
          </a:r>
        </a:p>
        <a:p>
          <a:pPr rtl="0"/>
          <a:r>
            <a:rPr lang="en-US" sz="1100" b="1" dirty="0" smtClean="0"/>
            <a:t>June 2015</a:t>
          </a:r>
        </a:p>
        <a:p>
          <a:pPr rtl="0"/>
          <a:r>
            <a:rPr lang="en-US" sz="1100" dirty="0" smtClean="0"/>
            <a:t>Policies challenging food waste through social innovation</a:t>
          </a:r>
          <a:endParaRPr lang="it-IT" sz="1100" dirty="0"/>
        </a:p>
      </dgm:t>
    </dgm:pt>
    <dgm:pt modelId="{142955F0-D264-48A3-885A-85FF25220762}" type="parTrans" cxnId="{DE7D61A6-EBB7-47DB-A01F-FE68AC9383B7}">
      <dgm:prSet/>
      <dgm:spPr/>
      <dgm:t>
        <a:bodyPr/>
        <a:lstStyle/>
        <a:p>
          <a:endParaRPr lang="it-IT"/>
        </a:p>
      </dgm:t>
    </dgm:pt>
    <dgm:pt modelId="{263EBFDC-E557-4B5A-9809-888ED733215B}" type="sibTrans" cxnId="{DE7D61A6-EBB7-47DB-A01F-FE68AC9383B7}">
      <dgm:prSet/>
      <dgm:spPr/>
      <dgm:t>
        <a:bodyPr/>
        <a:lstStyle/>
        <a:p>
          <a:endParaRPr lang="it-IT"/>
        </a:p>
      </dgm:t>
    </dgm:pt>
    <dgm:pt modelId="{C7644B1D-E2D0-452C-B3EE-D3873149E201}">
      <dgm:prSet custT="1"/>
      <dgm:spPr/>
      <dgm:t>
        <a:bodyPr/>
        <a:lstStyle/>
        <a:p>
          <a:pPr rtl="0"/>
          <a:r>
            <a:rPr lang="en-US" sz="1100" b="1" dirty="0" smtClean="0">
              <a:solidFill>
                <a:srgbClr val="FF0000"/>
              </a:solidFill>
            </a:rPr>
            <a:t>D3.4 </a:t>
          </a:r>
          <a:r>
            <a:rPr lang="en-US" sz="1100" b="1" dirty="0" smtClean="0"/>
            <a:t>September 2015</a:t>
          </a:r>
        </a:p>
        <a:p>
          <a:pPr rtl="0"/>
          <a:r>
            <a:rPr lang="en-US" sz="1100" dirty="0" smtClean="0"/>
            <a:t>Evaluation Framework</a:t>
          </a:r>
          <a:endParaRPr lang="it-IT" sz="1100" dirty="0"/>
        </a:p>
      </dgm:t>
    </dgm:pt>
    <dgm:pt modelId="{C4A8E3A5-8080-4B92-BF93-E3DC02C1530E}" type="parTrans" cxnId="{BB3DCFF0-F443-42E2-92C6-BE2E80C6F1B0}">
      <dgm:prSet/>
      <dgm:spPr/>
      <dgm:t>
        <a:bodyPr/>
        <a:lstStyle/>
        <a:p>
          <a:endParaRPr lang="it-IT"/>
        </a:p>
      </dgm:t>
    </dgm:pt>
    <dgm:pt modelId="{A3BA3851-6D1E-4342-B94E-FE1D8DEEDF8A}" type="sibTrans" cxnId="{BB3DCFF0-F443-42E2-92C6-BE2E80C6F1B0}">
      <dgm:prSet/>
      <dgm:spPr/>
      <dgm:t>
        <a:bodyPr/>
        <a:lstStyle/>
        <a:p>
          <a:endParaRPr lang="it-IT"/>
        </a:p>
      </dgm:t>
    </dgm:pt>
    <dgm:pt modelId="{294989BE-C564-4F8A-92FF-9CD562FB1220}">
      <dgm:prSet custT="1"/>
      <dgm:spPr/>
      <dgm:t>
        <a:bodyPr/>
        <a:lstStyle/>
        <a:p>
          <a:pPr rtl="0"/>
          <a:r>
            <a:rPr lang="en-US" sz="1100" b="1" dirty="0" smtClean="0">
              <a:solidFill>
                <a:srgbClr val="FF0000"/>
              </a:solidFill>
            </a:rPr>
            <a:t>D3.5</a:t>
          </a:r>
          <a:r>
            <a:rPr lang="en-US" sz="1100" b="1" dirty="0" smtClean="0"/>
            <a:t> May 2016</a:t>
          </a:r>
        </a:p>
        <a:p>
          <a:pPr rtl="0"/>
          <a:r>
            <a:rPr lang="en-US" sz="1100" dirty="0" smtClean="0"/>
            <a:t>a. Guidelines </a:t>
          </a:r>
        </a:p>
        <a:p>
          <a:pPr rtl="0"/>
          <a:r>
            <a:rPr lang="en-US" sz="1100" dirty="0" smtClean="0"/>
            <a:t>b. Scenario analysis</a:t>
          </a:r>
          <a:endParaRPr lang="it-IT" sz="1100" dirty="0"/>
        </a:p>
      </dgm:t>
    </dgm:pt>
    <dgm:pt modelId="{BAE18729-96B3-44FB-8131-DF500D54E14B}" type="parTrans" cxnId="{CF5475EB-6024-4E32-8474-FAFC8861C4A2}">
      <dgm:prSet/>
      <dgm:spPr/>
      <dgm:t>
        <a:bodyPr/>
        <a:lstStyle/>
        <a:p>
          <a:endParaRPr lang="it-IT"/>
        </a:p>
      </dgm:t>
    </dgm:pt>
    <dgm:pt modelId="{AA904A71-C2B4-4CC1-9C9F-51E8CA59FB02}" type="sibTrans" cxnId="{CF5475EB-6024-4E32-8474-FAFC8861C4A2}">
      <dgm:prSet/>
      <dgm:spPr/>
      <dgm:t>
        <a:bodyPr/>
        <a:lstStyle/>
        <a:p>
          <a:endParaRPr lang="it-IT"/>
        </a:p>
      </dgm:t>
    </dgm:pt>
    <dgm:pt modelId="{D94ED9B8-9FF7-4A7B-8DB7-6BC2209EDFBC}">
      <dgm:prSet custT="1"/>
      <dgm:spPr/>
      <dgm:t>
        <a:bodyPr/>
        <a:lstStyle/>
        <a:p>
          <a:endParaRPr lang="it-IT"/>
        </a:p>
      </dgm:t>
    </dgm:pt>
    <dgm:pt modelId="{0B4EE3CC-E2B5-464C-8EB5-60B63ECD073B}" type="parTrans" cxnId="{A1703DAD-9EDA-49C8-9F5C-E3EFB7EDE3F1}">
      <dgm:prSet/>
      <dgm:spPr/>
      <dgm:t>
        <a:bodyPr/>
        <a:lstStyle/>
        <a:p>
          <a:endParaRPr lang="it-IT"/>
        </a:p>
      </dgm:t>
    </dgm:pt>
    <dgm:pt modelId="{FF8EE77B-7916-43B3-891C-90360509A206}" type="sibTrans" cxnId="{A1703DAD-9EDA-49C8-9F5C-E3EFB7EDE3F1}">
      <dgm:prSet/>
      <dgm:spPr/>
      <dgm:t>
        <a:bodyPr/>
        <a:lstStyle/>
        <a:p>
          <a:endParaRPr lang="it-IT"/>
        </a:p>
      </dgm:t>
    </dgm:pt>
    <dgm:pt modelId="{736E4AF2-B4BD-4F58-9EED-1A2C9CD0E004}" type="pres">
      <dgm:prSet presAssocID="{C8C760E4-243E-46AD-BB3D-869EA8EAFEFA}" presName="arrowDiagram" presStyleCnt="0">
        <dgm:presLayoutVars>
          <dgm:chMax val="5"/>
          <dgm:dir/>
          <dgm:resizeHandles val="exact"/>
        </dgm:presLayoutVars>
      </dgm:prSet>
      <dgm:spPr/>
      <dgm:t>
        <a:bodyPr/>
        <a:lstStyle/>
        <a:p>
          <a:endParaRPr lang="it-IT"/>
        </a:p>
      </dgm:t>
    </dgm:pt>
    <dgm:pt modelId="{38A870FE-624E-45DB-963A-A7B403C53BB1}" type="pres">
      <dgm:prSet presAssocID="{C8C760E4-243E-46AD-BB3D-869EA8EAFEFA}" presName="arrow" presStyleLbl="bgShp" presStyleIdx="0" presStyleCnt="1" custLinFactNeighborX="0" custLinFactNeighborY="20"/>
      <dgm:spPr/>
    </dgm:pt>
    <dgm:pt modelId="{DFF4A213-5BBE-4A51-BF86-62FE04E48A2E}" type="pres">
      <dgm:prSet presAssocID="{C8C760E4-243E-46AD-BB3D-869EA8EAFEFA}" presName="arrowDiagram5" presStyleCnt="0"/>
      <dgm:spPr/>
    </dgm:pt>
    <dgm:pt modelId="{D19416B2-FA00-4AA2-B45E-D5F006D5BA63}" type="pres">
      <dgm:prSet presAssocID="{E8C2DA45-F66A-4D13-B2B9-CF1D5D237BA8}" presName="bullet5a" presStyleLbl="node1" presStyleIdx="0" presStyleCnt="5" custLinFactX="62706" custLinFactY="-65224" custLinFactNeighborX="100000" custLinFactNeighborY="-100000"/>
      <dgm:spPr/>
      <dgm:t>
        <a:bodyPr/>
        <a:lstStyle/>
        <a:p>
          <a:endParaRPr lang="it-IT"/>
        </a:p>
      </dgm:t>
    </dgm:pt>
    <dgm:pt modelId="{3066AB9D-5F80-4FE0-9EB8-6F96BD632323}" type="pres">
      <dgm:prSet presAssocID="{E8C2DA45-F66A-4D13-B2B9-CF1D5D237BA8}" presName="textBox5a" presStyleLbl="revTx" presStyleIdx="0" presStyleCnt="5" custScaleX="114822" custScaleY="169195" custLinFactY="-24343" custLinFactNeighborX="-69147" custLinFactNeighborY="-100000">
        <dgm:presLayoutVars>
          <dgm:bulletEnabled val="1"/>
        </dgm:presLayoutVars>
      </dgm:prSet>
      <dgm:spPr/>
      <dgm:t>
        <a:bodyPr/>
        <a:lstStyle/>
        <a:p>
          <a:endParaRPr lang="it-IT"/>
        </a:p>
      </dgm:t>
    </dgm:pt>
    <dgm:pt modelId="{77ADEC06-5C9D-4F0F-90D4-16670B7A7E24}" type="pres">
      <dgm:prSet presAssocID="{63B37FAC-0DD5-4205-8BD8-8C7A7C1D9F44}" presName="bullet5b" presStyleLbl="node1" presStyleIdx="1" presStyleCnt="5" custLinFactNeighborX="836" custLinFactNeighborY="-1705"/>
      <dgm:spPr/>
    </dgm:pt>
    <dgm:pt modelId="{C5082F79-6235-45E2-9974-0BA88A1ACC86}" type="pres">
      <dgm:prSet presAssocID="{63B37FAC-0DD5-4205-8BD8-8C7A7C1D9F44}" presName="textBox5b" presStyleLbl="revTx" presStyleIdx="1" presStyleCnt="5" custScaleX="123395" custScaleY="75951" custLinFactNeighborX="16827" custLinFactNeighborY="-6501">
        <dgm:presLayoutVars>
          <dgm:bulletEnabled val="1"/>
        </dgm:presLayoutVars>
      </dgm:prSet>
      <dgm:spPr/>
      <dgm:t>
        <a:bodyPr/>
        <a:lstStyle/>
        <a:p>
          <a:endParaRPr lang="it-IT"/>
        </a:p>
      </dgm:t>
    </dgm:pt>
    <dgm:pt modelId="{1CB05B0A-9359-40AF-B1C9-F56992FC4DF3}" type="pres">
      <dgm:prSet presAssocID="{171A2C46-CB80-4023-9DBA-C3EE01E7BD5A}" presName="bullet5c" presStyleLbl="node1" presStyleIdx="2" presStyleCnt="5" custScaleX="101121" custScaleY="101121" custLinFactNeighborX="-14589" custLinFactNeighborY="29108"/>
      <dgm:spPr/>
    </dgm:pt>
    <dgm:pt modelId="{CF667190-4094-4EED-9717-6ED787106BD0}" type="pres">
      <dgm:prSet presAssocID="{171A2C46-CB80-4023-9DBA-C3EE01E7BD5A}" presName="textBox5c" presStyleLbl="revTx" presStyleIdx="2" presStyleCnt="5" custScaleX="121339" custScaleY="39797" custLinFactNeighborX="-69420" custLinFactNeighborY="-68445">
        <dgm:presLayoutVars>
          <dgm:bulletEnabled val="1"/>
        </dgm:presLayoutVars>
      </dgm:prSet>
      <dgm:spPr/>
      <dgm:t>
        <a:bodyPr/>
        <a:lstStyle/>
        <a:p>
          <a:endParaRPr lang="it-IT"/>
        </a:p>
      </dgm:t>
    </dgm:pt>
    <dgm:pt modelId="{F1A49B6A-7A3F-491A-A102-09240438BE41}" type="pres">
      <dgm:prSet presAssocID="{C7644B1D-E2D0-452C-B3EE-D3873149E201}" presName="bullet5d" presStyleLbl="node1" presStyleIdx="3" presStyleCnt="5" custScaleX="78288" custScaleY="78288"/>
      <dgm:spPr/>
    </dgm:pt>
    <dgm:pt modelId="{81F01FD7-5669-4180-BC6A-4A39B04F9ED0}" type="pres">
      <dgm:prSet presAssocID="{C7644B1D-E2D0-452C-B3EE-D3873149E201}" presName="textBox5d" presStyleLbl="revTx" presStyleIdx="3" presStyleCnt="5" custScaleX="133009" custScaleY="25434" custLinFactNeighborX="-26214" custLinFactNeighborY="-30141">
        <dgm:presLayoutVars>
          <dgm:bulletEnabled val="1"/>
        </dgm:presLayoutVars>
      </dgm:prSet>
      <dgm:spPr/>
      <dgm:t>
        <a:bodyPr/>
        <a:lstStyle/>
        <a:p>
          <a:endParaRPr lang="it-IT"/>
        </a:p>
      </dgm:t>
    </dgm:pt>
    <dgm:pt modelId="{02BCBCA5-C87E-473D-8A19-DAC4F48C8942}" type="pres">
      <dgm:prSet presAssocID="{294989BE-C564-4F8A-92FF-9CD562FB1220}" presName="bullet5e" presStyleLbl="node1" presStyleIdx="4" presStyleCnt="5" custScaleX="61441" custScaleY="61441" custLinFactNeighborX="34414" custLinFactNeighborY="-4427"/>
      <dgm:spPr/>
      <dgm:t>
        <a:bodyPr/>
        <a:lstStyle/>
        <a:p>
          <a:endParaRPr lang="it-IT"/>
        </a:p>
      </dgm:t>
    </dgm:pt>
    <dgm:pt modelId="{2FE4F9D4-216A-44C3-8628-D6EB7B4BF5B1}" type="pres">
      <dgm:prSet presAssocID="{294989BE-C564-4F8A-92FF-9CD562FB1220}" presName="textBox5e" presStyleLbl="revTx" presStyleIdx="4" presStyleCnt="5" custScaleX="152427" custScaleY="21831" custLinFactNeighborX="-45631" custLinFactNeighborY="-64841">
        <dgm:presLayoutVars>
          <dgm:bulletEnabled val="1"/>
        </dgm:presLayoutVars>
      </dgm:prSet>
      <dgm:spPr/>
      <dgm:t>
        <a:bodyPr/>
        <a:lstStyle/>
        <a:p>
          <a:endParaRPr lang="it-IT"/>
        </a:p>
      </dgm:t>
    </dgm:pt>
  </dgm:ptLst>
  <dgm:cxnLst>
    <dgm:cxn modelId="{67F8EA84-06D6-417B-9138-A61B709406EF}" type="presOf" srcId="{C7644B1D-E2D0-452C-B3EE-D3873149E201}" destId="{81F01FD7-5669-4180-BC6A-4A39B04F9ED0}" srcOrd="0" destOrd="0" presId="urn:microsoft.com/office/officeart/2005/8/layout/arrow2"/>
    <dgm:cxn modelId="{6E6FC1B6-D002-460A-B8B5-14439ACE5B61}" srcId="{C8C760E4-243E-46AD-BB3D-869EA8EAFEFA}" destId="{E8C2DA45-F66A-4D13-B2B9-CF1D5D237BA8}" srcOrd="0" destOrd="0" parTransId="{FE408EBA-DCD7-48F6-934E-7C5340281F9E}" sibTransId="{864F09C9-71F1-4743-BAE8-2E6834BA7185}"/>
    <dgm:cxn modelId="{2F77032B-3820-4C6A-9F0E-6F1C14C04672}" type="presOf" srcId="{171A2C46-CB80-4023-9DBA-C3EE01E7BD5A}" destId="{CF667190-4094-4EED-9717-6ED787106BD0}" srcOrd="0" destOrd="0" presId="urn:microsoft.com/office/officeart/2005/8/layout/arrow2"/>
    <dgm:cxn modelId="{94CC86AD-685D-4791-8129-95D7F1769DAB}" srcId="{C8C760E4-243E-46AD-BB3D-869EA8EAFEFA}" destId="{63B37FAC-0DD5-4205-8BD8-8C7A7C1D9F44}" srcOrd="1" destOrd="0" parTransId="{E4A6D7D9-7D06-4EFB-ADD7-AB57AB606764}" sibTransId="{3192CFBD-5D2B-4486-83B5-376E88C533E4}"/>
    <dgm:cxn modelId="{718E8EF6-189C-4C9E-83F1-2ED30B00556B}" type="presOf" srcId="{63B37FAC-0DD5-4205-8BD8-8C7A7C1D9F44}" destId="{C5082F79-6235-45E2-9974-0BA88A1ACC86}" srcOrd="0" destOrd="0" presId="urn:microsoft.com/office/officeart/2005/8/layout/arrow2"/>
    <dgm:cxn modelId="{CF5475EB-6024-4E32-8474-FAFC8861C4A2}" srcId="{C8C760E4-243E-46AD-BB3D-869EA8EAFEFA}" destId="{294989BE-C564-4F8A-92FF-9CD562FB1220}" srcOrd="4" destOrd="0" parTransId="{BAE18729-96B3-44FB-8131-DF500D54E14B}" sibTransId="{AA904A71-C2B4-4CC1-9C9F-51E8CA59FB02}"/>
    <dgm:cxn modelId="{85F35ACB-DA54-4F75-A55B-7D41EA666E94}" type="presOf" srcId="{294989BE-C564-4F8A-92FF-9CD562FB1220}" destId="{2FE4F9D4-216A-44C3-8628-D6EB7B4BF5B1}" srcOrd="0" destOrd="0" presId="urn:microsoft.com/office/officeart/2005/8/layout/arrow2"/>
    <dgm:cxn modelId="{11C7A34C-0CEE-42E5-8A23-B2C6D61DF16D}" type="presOf" srcId="{C8C760E4-243E-46AD-BB3D-869EA8EAFEFA}" destId="{736E4AF2-B4BD-4F58-9EED-1A2C9CD0E004}" srcOrd="0" destOrd="0" presId="urn:microsoft.com/office/officeart/2005/8/layout/arrow2"/>
    <dgm:cxn modelId="{F5CD17B1-FF0E-49BE-BC72-695D4482E38F}" type="presOf" srcId="{E8C2DA45-F66A-4D13-B2B9-CF1D5D237BA8}" destId="{3066AB9D-5F80-4FE0-9EB8-6F96BD632323}" srcOrd="0" destOrd="0" presId="urn:microsoft.com/office/officeart/2005/8/layout/arrow2"/>
    <dgm:cxn modelId="{A1703DAD-9EDA-49C8-9F5C-E3EFB7EDE3F1}" srcId="{C8C760E4-243E-46AD-BB3D-869EA8EAFEFA}" destId="{D94ED9B8-9FF7-4A7B-8DB7-6BC2209EDFBC}" srcOrd="5" destOrd="0" parTransId="{0B4EE3CC-E2B5-464C-8EB5-60B63ECD073B}" sibTransId="{FF8EE77B-7916-43B3-891C-90360509A206}"/>
    <dgm:cxn modelId="{DE7D61A6-EBB7-47DB-A01F-FE68AC9383B7}" srcId="{C8C760E4-243E-46AD-BB3D-869EA8EAFEFA}" destId="{171A2C46-CB80-4023-9DBA-C3EE01E7BD5A}" srcOrd="2" destOrd="0" parTransId="{142955F0-D264-48A3-885A-85FF25220762}" sibTransId="{263EBFDC-E557-4B5A-9809-888ED733215B}"/>
    <dgm:cxn modelId="{BB3DCFF0-F443-42E2-92C6-BE2E80C6F1B0}" srcId="{C8C760E4-243E-46AD-BB3D-869EA8EAFEFA}" destId="{C7644B1D-E2D0-452C-B3EE-D3873149E201}" srcOrd="3" destOrd="0" parTransId="{C4A8E3A5-8080-4B92-BF93-E3DC02C1530E}" sibTransId="{A3BA3851-6D1E-4342-B94E-FE1D8DEEDF8A}"/>
    <dgm:cxn modelId="{A308E06B-DE28-4897-AA48-7599EA194DB2}" type="presParOf" srcId="{736E4AF2-B4BD-4F58-9EED-1A2C9CD0E004}" destId="{38A870FE-624E-45DB-963A-A7B403C53BB1}" srcOrd="0" destOrd="0" presId="urn:microsoft.com/office/officeart/2005/8/layout/arrow2"/>
    <dgm:cxn modelId="{D14B6764-3BCA-405E-918B-270ABD265A01}" type="presParOf" srcId="{736E4AF2-B4BD-4F58-9EED-1A2C9CD0E004}" destId="{DFF4A213-5BBE-4A51-BF86-62FE04E48A2E}" srcOrd="1" destOrd="0" presId="urn:microsoft.com/office/officeart/2005/8/layout/arrow2"/>
    <dgm:cxn modelId="{75D152E7-232E-4EE1-B2CF-40E896CC889C}" type="presParOf" srcId="{DFF4A213-5BBE-4A51-BF86-62FE04E48A2E}" destId="{D19416B2-FA00-4AA2-B45E-D5F006D5BA63}" srcOrd="0" destOrd="0" presId="urn:microsoft.com/office/officeart/2005/8/layout/arrow2"/>
    <dgm:cxn modelId="{63FFB38B-489E-4C03-B9B2-AF4316014CAA}" type="presParOf" srcId="{DFF4A213-5BBE-4A51-BF86-62FE04E48A2E}" destId="{3066AB9D-5F80-4FE0-9EB8-6F96BD632323}" srcOrd="1" destOrd="0" presId="urn:microsoft.com/office/officeart/2005/8/layout/arrow2"/>
    <dgm:cxn modelId="{0454AB3C-C263-4D3B-8766-16A88A1A5227}" type="presParOf" srcId="{DFF4A213-5BBE-4A51-BF86-62FE04E48A2E}" destId="{77ADEC06-5C9D-4F0F-90D4-16670B7A7E24}" srcOrd="2" destOrd="0" presId="urn:microsoft.com/office/officeart/2005/8/layout/arrow2"/>
    <dgm:cxn modelId="{18AB4308-CE7F-4D6F-AC23-87DC274A4F3C}" type="presParOf" srcId="{DFF4A213-5BBE-4A51-BF86-62FE04E48A2E}" destId="{C5082F79-6235-45E2-9974-0BA88A1ACC86}" srcOrd="3" destOrd="0" presId="urn:microsoft.com/office/officeart/2005/8/layout/arrow2"/>
    <dgm:cxn modelId="{0BDE83D7-3730-4C27-8836-AC234814593A}" type="presParOf" srcId="{DFF4A213-5BBE-4A51-BF86-62FE04E48A2E}" destId="{1CB05B0A-9359-40AF-B1C9-F56992FC4DF3}" srcOrd="4" destOrd="0" presId="urn:microsoft.com/office/officeart/2005/8/layout/arrow2"/>
    <dgm:cxn modelId="{0F41938B-66A6-4613-AEBA-25CB72358B4F}" type="presParOf" srcId="{DFF4A213-5BBE-4A51-BF86-62FE04E48A2E}" destId="{CF667190-4094-4EED-9717-6ED787106BD0}" srcOrd="5" destOrd="0" presId="urn:microsoft.com/office/officeart/2005/8/layout/arrow2"/>
    <dgm:cxn modelId="{9E364589-8DE2-4B61-91D3-8A3C18F7AC2A}" type="presParOf" srcId="{DFF4A213-5BBE-4A51-BF86-62FE04E48A2E}" destId="{F1A49B6A-7A3F-491A-A102-09240438BE41}" srcOrd="6" destOrd="0" presId="urn:microsoft.com/office/officeart/2005/8/layout/arrow2"/>
    <dgm:cxn modelId="{6259BA1E-4F82-4892-8618-8F94378B810C}" type="presParOf" srcId="{DFF4A213-5BBE-4A51-BF86-62FE04E48A2E}" destId="{81F01FD7-5669-4180-BC6A-4A39B04F9ED0}" srcOrd="7" destOrd="0" presId="urn:microsoft.com/office/officeart/2005/8/layout/arrow2"/>
    <dgm:cxn modelId="{B2A41B10-BB6B-4A82-B938-6DA3FB13DA4D}" type="presParOf" srcId="{DFF4A213-5BBE-4A51-BF86-62FE04E48A2E}" destId="{02BCBCA5-C87E-473D-8A19-DAC4F48C8942}" srcOrd="8" destOrd="0" presId="urn:microsoft.com/office/officeart/2005/8/layout/arrow2"/>
    <dgm:cxn modelId="{00B21901-2F2E-47B8-BF9C-3EEEAE89BEC0}" type="presParOf" srcId="{DFF4A213-5BBE-4A51-BF86-62FE04E48A2E}" destId="{2FE4F9D4-216A-44C3-8628-D6EB7B4BF5B1}" srcOrd="9"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1394205-9E17-4DAB-B419-50238B1082FE}"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it-IT"/>
        </a:p>
      </dgm:t>
    </dgm:pt>
    <dgm:pt modelId="{A05D02ED-FA86-4CAB-96F2-B064A287CD14}">
      <dgm:prSet/>
      <dgm:spPr/>
      <dgm:t>
        <a:bodyPr/>
        <a:lstStyle/>
        <a:p>
          <a:pPr rtl="0"/>
          <a:r>
            <a:rPr lang="en-US" b="1" dirty="0" smtClean="0"/>
            <a:t>May 2016 </a:t>
          </a:r>
          <a:r>
            <a:rPr lang="en-US" dirty="0" smtClean="0"/>
            <a:t>Recommendations for a Common European Food Waste Policy </a:t>
          </a:r>
          <a:r>
            <a:rPr lang="en-GB" baseline="0" dirty="0" smtClean="0">
              <a:solidFill>
                <a:schemeClr val="tx1"/>
              </a:solidFill>
            </a:rPr>
            <a:t>with focus on social innovation </a:t>
          </a:r>
          <a:endParaRPr lang="it-IT" dirty="0">
            <a:solidFill>
              <a:schemeClr val="tx1"/>
            </a:solidFill>
          </a:endParaRPr>
        </a:p>
      </dgm:t>
    </dgm:pt>
    <dgm:pt modelId="{3C5547F4-F9B0-4025-A8D1-D23F215D1556}" type="parTrans" cxnId="{115CB264-E40B-49A6-A21F-8FCBA3D753FE}">
      <dgm:prSet/>
      <dgm:spPr/>
      <dgm:t>
        <a:bodyPr/>
        <a:lstStyle/>
        <a:p>
          <a:endParaRPr lang="it-IT"/>
        </a:p>
      </dgm:t>
    </dgm:pt>
    <dgm:pt modelId="{1B7AA63F-F8CC-42C9-928F-06D4A962DB81}" type="sibTrans" cxnId="{115CB264-E40B-49A6-A21F-8FCBA3D753FE}">
      <dgm:prSet/>
      <dgm:spPr/>
      <dgm:t>
        <a:bodyPr/>
        <a:lstStyle/>
        <a:p>
          <a:endParaRPr lang="it-IT"/>
        </a:p>
      </dgm:t>
    </dgm:pt>
    <dgm:pt modelId="{916C66C6-FCA2-4024-BACB-3D313F093612}" type="pres">
      <dgm:prSet presAssocID="{B1394205-9E17-4DAB-B419-50238B1082FE}" presName="compositeShape" presStyleCnt="0">
        <dgm:presLayoutVars>
          <dgm:chMax val="7"/>
          <dgm:dir/>
          <dgm:resizeHandles val="exact"/>
        </dgm:presLayoutVars>
      </dgm:prSet>
      <dgm:spPr/>
      <dgm:t>
        <a:bodyPr/>
        <a:lstStyle/>
        <a:p>
          <a:endParaRPr lang="it-IT"/>
        </a:p>
      </dgm:t>
    </dgm:pt>
    <dgm:pt modelId="{8A1C6BF4-1E1B-41C3-BABA-FFE220B90401}" type="pres">
      <dgm:prSet presAssocID="{A05D02ED-FA86-4CAB-96F2-B064A287CD14}" presName="circ1TxSh" presStyleLbl="vennNode1" presStyleIdx="0" presStyleCnt="1" custLinFactNeighborY="1259"/>
      <dgm:spPr/>
      <dgm:t>
        <a:bodyPr/>
        <a:lstStyle/>
        <a:p>
          <a:endParaRPr lang="it-IT"/>
        </a:p>
      </dgm:t>
    </dgm:pt>
  </dgm:ptLst>
  <dgm:cxnLst>
    <dgm:cxn modelId="{115CB264-E40B-49A6-A21F-8FCBA3D753FE}" srcId="{B1394205-9E17-4DAB-B419-50238B1082FE}" destId="{A05D02ED-FA86-4CAB-96F2-B064A287CD14}" srcOrd="0" destOrd="0" parTransId="{3C5547F4-F9B0-4025-A8D1-D23F215D1556}" sibTransId="{1B7AA63F-F8CC-42C9-928F-06D4A962DB81}"/>
    <dgm:cxn modelId="{194940E6-9BAC-4392-B6FD-0FE1C373C905}" type="presOf" srcId="{A05D02ED-FA86-4CAB-96F2-B064A287CD14}" destId="{8A1C6BF4-1E1B-41C3-BABA-FFE220B90401}" srcOrd="0" destOrd="0" presId="urn:microsoft.com/office/officeart/2005/8/layout/venn1"/>
    <dgm:cxn modelId="{BD9BC30F-5142-4C7D-B0CD-C4C87DE0892F}" type="presOf" srcId="{B1394205-9E17-4DAB-B419-50238B1082FE}" destId="{916C66C6-FCA2-4024-BACB-3D313F093612}" srcOrd="0" destOrd="0" presId="urn:microsoft.com/office/officeart/2005/8/layout/venn1"/>
    <dgm:cxn modelId="{C088DEB1-52E5-48EF-98B7-E88A630331E1}" type="presParOf" srcId="{916C66C6-FCA2-4024-BACB-3D313F093612}" destId="{8A1C6BF4-1E1B-41C3-BABA-FFE220B90401}" srcOrd="0" destOrd="0" presId="urn:microsoft.com/office/officeart/2005/8/layout/ven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04268B2-E4B9-4DCE-B64A-A1F0698A71F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t-IT"/>
        </a:p>
      </dgm:t>
    </dgm:pt>
    <dgm:pt modelId="{98F63E47-26EB-4B67-B71C-89BB0585678C}">
      <dgm:prSet custT="1"/>
      <dgm:spPr/>
      <dgm:t>
        <a:bodyPr/>
        <a:lstStyle/>
        <a:p>
          <a:pPr algn="ctr" rtl="0"/>
          <a:r>
            <a:rPr lang="it-IT" sz="1400" dirty="0" smtClean="0"/>
            <a:t>Data</a:t>
          </a:r>
          <a:r>
            <a:rPr lang="it-IT" sz="1600" dirty="0" smtClean="0"/>
            <a:t>  </a:t>
          </a:r>
          <a:r>
            <a:rPr lang="it-IT" sz="1400" dirty="0" err="1" smtClean="0"/>
            <a:t>collection</a:t>
          </a:r>
          <a:endParaRPr lang="it-IT" sz="1600" dirty="0"/>
        </a:p>
      </dgm:t>
    </dgm:pt>
    <dgm:pt modelId="{3E7FB0A0-388F-4488-97CE-4E652D8E7B29}" type="parTrans" cxnId="{16D2CC5E-06BB-4A29-BBF7-11E894885F75}">
      <dgm:prSet/>
      <dgm:spPr/>
      <dgm:t>
        <a:bodyPr/>
        <a:lstStyle/>
        <a:p>
          <a:endParaRPr lang="it-IT"/>
        </a:p>
      </dgm:t>
    </dgm:pt>
    <dgm:pt modelId="{4ED4A7DD-EFA4-4C63-831A-961B472F7780}" type="sibTrans" cxnId="{16D2CC5E-06BB-4A29-BBF7-11E894885F75}">
      <dgm:prSet/>
      <dgm:spPr/>
      <dgm:t>
        <a:bodyPr/>
        <a:lstStyle/>
        <a:p>
          <a:endParaRPr lang="it-IT"/>
        </a:p>
      </dgm:t>
    </dgm:pt>
    <dgm:pt modelId="{BF6D2F30-781E-4FC8-8EE7-5DAB5C6F7E62}" type="pres">
      <dgm:prSet presAssocID="{604268B2-E4B9-4DCE-B64A-A1F0698A71F0}" presName="linear" presStyleCnt="0">
        <dgm:presLayoutVars>
          <dgm:animLvl val="lvl"/>
          <dgm:resizeHandles val="exact"/>
        </dgm:presLayoutVars>
      </dgm:prSet>
      <dgm:spPr/>
      <dgm:t>
        <a:bodyPr/>
        <a:lstStyle/>
        <a:p>
          <a:endParaRPr lang="it-IT"/>
        </a:p>
      </dgm:t>
    </dgm:pt>
    <dgm:pt modelId="{C20D5FB9-E1BA-4D1E-9302-7E5EC561CBA3}" type="pres">
      <dgm:prSet presAssocID="{98F63E47-26EB-4B67-B71C-89BB0585678C}" presName="parentText" presStyleLbl="node1" presStyleIdx="0" presStyleCnt="1" custLinFactX="-100000" custLinFactNeighborX="-150000" custLinFactNeighborY="89734">
        <dgm:presLayoutVars>
          <dgm:chMax val="0"/>
          <dgm:bulletEnabled val="1"/>
        </dgm:presLayoutVars>
      </dgm:prSet>
      <dgm:spPr/>
      <dgm:t>
        <a:bodyPr/>
        <a:lstStyle/>
        <a:p>
          <a:endParaRPr lang="it-IT"/>
        </a:p>
      </dgm:t>
    </dgm:pt>
  </dgm:ptLst>
  <dgm:cxnLst>
    <dgm:cxn modelId="{16D2CC5E-06BB-4A29-BBF7-11E894885F75}" srcId="{604268B2-E4B9-4DCE-B64A-A1F0698A71F0}" destId="{98F63E47-26EB-4B67-B71C-89BB0585678C}" srcOrd="0" destOrd="0" parTransId="{3E7FB0A0-388F-4488-97CE-4E652D8E7B29}" sibTransId="{4ED4A7DD-EFA4-4C63-831A-961B472F7780}"/>
    <dgm:cxn modelId="{74AAB887-45CC-48EF-86F9-3548431E0C9C}" type="presOf" srcId="{98F63E47-26EB-4B67-B71C-89BB0585678C}" destId="{C20D5FB9-E1BA-4D1E-9302-7E5EC561CBA3}" srcOrd="0" destOrd="0" presId="urn:microsoft.com/office/officeart/2005/8/layout/vList2"/>
    <dgm:cxn modelId="{64DAF029-E49B-446B-9714-336A63592701}" type="presOf" srcId="{604268B2-E4B9-4DCE-B64A-A1F0698A71F0}" destId="{BF6D2F30-781E-4FC8-8EE7-5DAB5C6F7E62}" srcOrd="0" destOrd="0" presId="urn:microsoft.com/office/officeart/2005/8/layout/vList2"/>
    <dgm:cxn modelId="{57BC20DE-4B68-44AD-BCD2-447A0C8B420D}" type="presParOf" srcId="{BF6D2F30-781E-4FC8-8EE7-5DAB5C6F7E62}" destId="{C20D5FB9-E1BA-4D1E-9302-7E5EC561CBA3}" srcOrd="0" destOrd="0" presId="urn:microsoft.com/office/officeart/2005/8/layout/vList2"/>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17E3E6B-C5E2-4A33-AF2E-ED77E81BA030}" type="doc">
      <dgm:prSet loTypeId="urn:microsoft.com/office/officeart/2005/8/layout/default#1" loCatId="list" qsTypeId="urn:microsoft.com/office/officeart/2005/8/quickstyle/simple1" qsCatId="simple" csTypeId="urn:microsoft.com/office/officeart/2005/8/colors/accent1_2" csCatId="accent1"/>
      <dgm:spPr/>
      <dgm:t>
        <a:bodyPr/>
        <a:lstStyle/>
        <a:p>
          <a:endParaRPr lang="it-IT"/>
        </a:p>
      </dgm:t>
    </dgm:pt>
    <dgm:pt modelId="{7D1D86EC-C88D-4A07-AC80-C2A1528FCEA2}">
      <dgm:prSet custT="1"/>
      <dgm:spPr/>
      <dgm:t>
        <a:bodyPr/>
        <a:lstStyle/>
        <a:p>
          <a:pPr rtl="0"/>
          <a:r>
            <a:rPr lang="it-IT" sz="1400" dirty="0" smtClean="0"/>
            <a:t>Analysis</a:t>
          </a:r>
          <a:endParaRPr lang="it-IT" sz="1400" dirty="0"/>
        </a:p>
      </dgm:t>
    </dgm:pt>
    <dgm:pt modelId="{09CC8989-E688-46E1-997C-F8C39EDEF350}" type="parTrans" cxnId="{08ECA58D-5116-47F7-BF59-955E362C8B81}">
      <dgm:prSet/>
      <dgm:spPr/>
      <dgm:t>
        <a:bodyPr/>
        <a:lstStyle/>
        <a:p>
          <a:endParaRPr lang="it-IT"/>
        </a:p>
      </dgm:t>
    </dgm:pt>
    <dgm:pt modelId="{921476A6-F071-4490-B658-C2817C26019B}" type="sibTrans" cxnId="{08ECA58D-5116-47F7-BF59-955E362C8B81}">
      <dgm:prSet/>
      <dgm:spPr/>
      <dgm:t>
        <a:bodyPr/>
        <a:lstStyle/>
        <a:p>
          <a:endParaRPr lang="it-IT"/>
        </a:p>
      </dgm:t>
    </dgm:pt>
    <dgm:pt modelId="{FB213647-A998-496F-B8CF-CB773A65D747}" type="pres">
      <dgm:prSet presAssocID="{817E3E6B-C5E2-4A33-AF2E-ED77E81BA030}" presName="diagram" presStyleCnt="0">
        <dgm:presLayoutVars>
          <dgm:dir/>
          <dgm:resizeHandles val="exact"/>
        </dgm:presLayoutVars>
      </dgm:prSet>
      <dgm:spPr/>
      <dgm:t>
        <a:bodyPr/>
        <a:lstStyle/>
        <a:p>
          <a:endParaRPr lang="it-IT"/>
        </a:p>
      </dgm:t>
    </dgm:pt>
    <dgm:pt modelId="{38725601-6E94-4F03-B7B2-D8676083F16D}" type="pres">
      <dgm:prSet presAssocID="{7D1D86EC-C88D-4A07-AC80-C2A1528FCEA2}" presName="node" presStyleLbl="node1" presStyleIdx="0" presStyleCnt="1">
        <dgm:presLayoutVars>
          <dgm:bulletEnabled val="1"/>
        </dgm:presLayoutVars>
      </dgm:prSet>
      <dgm:spPr/>
      <dgm:t>
        <a:bodyPr/>
        <a:lstStyle/>
        <a:p>
          <a:endParaRPr lang="it-IT"/>
        </a:p>
      </dgm:t>
    </dgm:pt>
  </dgm:ptLst>
  <dgm:cxnLst>
    <dgm:cxn modelId="{08ECA58D-5116-47F7-BF59-955E362C8B81}" srcId="{817E3E6B-C5E2-4A33-AF2E-ED77E81BA030}" destId="{7D1D86EC-C88D-4A07-AC80-C2A1528FCEA2}" srcOrd="0" destOrd="0" parTransId="{09CC8989-E688-46E1-997C-F8C39EDEF350}" sibTransId="{921476A6-F071-4490-B658-C2817C26019B}"/>
    <dgm:cxn modelId="{F2B29B5C-67AA-43ED-8DB2-3A00236F04CE}" type="presOf" srcId="{7D1D86EC-C88D-4A07-AC80-C2A1528FCEA2}" destId="{38725601-6E94-4F03-B7B2-D8676083F16D}" srcOrd="0" destOrd="0" presId="urn:microsoft.com/office/officeart/2005/8/layout/default#1"/>
    <dgm:cxn modelId="{CEF7907E-A307-46FA-BBBD-69C1A1D10012}" type="presOf" srcId="{817E3E6B-C5E2-4A33-AF2E-ED77E81BA030}" destId="{FB213647-A998-496F-B8CF-CB773A65D747}" srcOrd="0" destOrd="0" presId="urn:microsoft.com/office/officeart/2005/8/layout/default#1"/>
    <dgm:cxn modelId="{2128EDE2-44B9-4F64-AA3B-91898DF2CEE6}" type="presParOf" srcId="{FB213647-A998-496F-B8CF-CB773A65D747}" destId="{38725601-6E94-4F03-B7B2-D8676083F16D}" srcOrd="0" destOrd="0" presId="urn:microsoft.com/office/officeart/2005/8/layout/default#1"/>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FD045BA-D3C8-4A51-ACCE-DAB65278B8F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it-IT"/>
        </a:p>
      </dgm:t>
    </dgm:pt>
    <dgm:pt modelId="{9E087E58-C5D7-44E0-981E-9ABE8C110159}">
      <dgm:prSet/>
      <dgm:spPr>
        <a:solidFill>
          <a:srgbClr val="FFC000"/>
        </a:solidFill>
      </dgm:spPr>
      <dgm:t>
        <a:bodyPr/>
        <a:lstStyle/>
        <a:p>
          <a:pPr rtl="0"/>
          <a:r>
            <a:rPr lang="en-US" dirty="0" smtClean="0">
              <a:solidFill>
                <a:schemeClr val="tx1"/>
              </a:solidFill>
            </a:rPr>
            <a:t>Define the Problem</a:t>
          </a:r>
          <a:endParaRPr lang="it-IT" dirty="0">
            <a:solidFill>
              <a:schemeClr val="tx1"/>
            </a:solidFill>
          </a:endParaRPr>
        </a:p>
      </dgm:t>
    </dgm:pt>
    <dgm:pt modelId="{A0D60CC0-E92F-4DBB-9B8F-493E539F0C1F}" type="parTrans" cxnId="{FB61F6DF-DE8B-4C3B-BB21-5A45ACB89253}">
      <dgm:prSet/>
      <dgm:spPr/>
      <dgm:t>
        <a:bodyPr/>
        <a:lstStyle/>
        <a:p>
          <a:endParaRPr lang="it-IT"/>
        </a:p>
      </dgm:t>
    </dgm:pt>
    <dgm:pt modelId="{D115E5B9-75A0-4A72-A301-81533B4C5FD0}" type="sibTrans" cxnId="{FB61F6DF-DE8B-4C3B-BB21-5A45ACB89253}">
      <dgm:prSet/>
      <dgm:spPr/>
      <dgm:t>
        <a:bodyPr/>
        <a:lstStyle/>
        <a:p>
          <a:endParaRPr lang="it-IT"/>
        </a:p>
      </dgm:t>
    </dgm:pt>
    <dgm:pt modelId="{E3D086FF-451A-4286-AE79-F9F87B2AE537}">
      <dgm:prSet/>
      <dgm:spPr>
        <a:solidFill>
          <a:srgbClr val="FFC000"/>
        </a:solidFill>
      </dgm:spPr>
      <dgm:t>
        <a:bodyPr/>
        <a:lstStyle/>
        <a:p>
          <a:pPr rtl="0"/>
          <a:r>
            <a:rPr lang="en-US" dirty="0" smtClean="0">
              <a:solidFill>
                <a:schemeClr val="tx1"/>
              </a:solidFill>
            </a:rPr>
            <a:t>Assemble Some Evidence</a:t>
          </a:r>
          <a:endParaRPr lang="it-IT" dirty="0">
            <a:solidFill>
              <a:schemeClr val="tx1"/>
            </a:solidFill>
          </a:endParaRPr>
        </a:p>
      </dgm:t>
    </dgm:pt>
    <dgm:pt modelId="{C78A561F-FCAE-4F9E-85D8-F6B929B71557}" type="parTrans" cxnId="{E78BEF9F-B07C-4021-B5A2-3AA12F066179}">
      <dgm:prSet/>
      <dgm:spPr/>
      <dgm:t>
        <a:bodyPr/>
        <a:lstStyle/>
        <a:p>
          <a:endParaRPr lang="it-IT"/>
        </a:p>
      </dgm:t>
    </dgm:pt>
    <dgm:pt modelId="{8E3E8BFF-8DE5-431C-8BE5-D73CF0FF2421}" type="sibTrans" cxnId="{E78BEF9F-B07C-4021-B5A2-3AA12F066179}">
      <dgm:prSet/>
      <dgm:spPr/>
      <dgm:t>
        <a:bodyPr/>
        <a:lstStyle/>
        <a:p>
          <a:endParaRPr lang="it-IT"/>
        </a:p>
      </dgm:t>
    </dgm:pt>
    <dgm:pt modelId="{AC2F3D7F-EA09-421D-9DB3-1C064A064E29}">
      <dgm:prSet/>
      <dgm:spPr>
        <a:solidFill>
          <a:srgbClr val="FFC000"/>
        </a:solidFill>
      </dgm:spPr>
      <dgm:t>
        <a:bodyPr/>
        <a:lstStyle/>
        <a:p>
          <a:pPr rtl="0"/>
          <a:r>
            <a:rPr lang="en-US" dirty="0" smtClean="0">
              <a:solidFill>
                <a:schemeClr val="tx1"/>
              </a:solidFill>
            </a:rPr>
            <a:t>Construct the Alternatives</a:t>
          </a:r>
          <a:endParaRPr lang="it-IT" dirty="0">
            <a:solidFill>
              <a:schemeClr val="tx1"/>
            </a:solidFill>
          </a:endParaRPr>
        </a:p>
      </dgm:t>
    </dgm:pt>
    <dgm:pt modelId="{8049BEA6-E5FC-4624-9355-5E5A74769025}" type="parTrans" cxnId="{0EC53987-E4CE-45FC-AF9D-E02B3D7F7679}">
      <dgm:prSet/>
      <dgm:spPr/>
      <dgm:t>
        <a:bodyPr/>
        <a:lstStyle/>
        <a:p>
          <a:endParaRPr lang="it-IT"/>
        </a:p>
      </dgm:t>
    </dgm:pt>
    <dgm:pt modelId="{4E4E084F-FD85-4839-A297-21F2740536C0}" type="sibTrans" cxnId="{0EC53987-E4CE-45FC-AF9D-E02B3D7F7679}">
      <dgm:prSet/>
      <dgm:spPr/>
      <dgm:t>
        <a:bodyPr/>
        <a:lstStyle/>
        <a:p>
          <a:endParaRPr lang="it-IT"/>
        </a:p>
      </dgm:t>
    </dgm:pt>
    <dgm:pt modelId="{50DAA5C5-49D4-41E9-A8C6-2AB4896DCE74}">
      <dgm:prSet/>
      <dgm:spPr>
        <a:solidFill>
          <a:srgbClr val="FFC000"/>
        </a:solidFill>
      </dgm:spPr>
      <dgm:t>
        <a:bodyPr/>
        <a:lstStyle/>
        <a:p>
          <a:pPr rtl="0"/>
          <a:r>
            <a:rPr lang="en-US" dirty="0" smtClean="0">
              <a:solidFill>
                <a:schemeClr val="tx1"/>
              </a:solidFill>
            </a:rPr>
            <a:t>Select the Criteria</a:t>
          </a:r>
          <a:endParaRPr lang="it-IT" dirty="0">
            <a:solidFill>
              <a:schemeClr val="tx1"/>
            </a:solidFill>
          </a:endParaRPr>
        </a:p>
      </dgm:t>
    </dgm:pt>
    <dgm:pt modelId="{0FBAF1C9-A70D-46A8-BB3A-0680BCE7CC4F}" type="parTrans" cxnId="{49E7D3F7-982A-4D32-B0A2-4A78180D47C6}">
      <dgm:prSet/>
      <dgm:spPr/>
      <dgm:t>
        <a:bodyPr/>
        <a:lstStyle/>
        <a:p>
          <a:endParaRPr lang="it-IT"/>
        </a:p>
      </dgm:t>
    </dgm:pt>
    <dgm:pt modelId="{4A1AA6E7-E860-4CDC-88B2-0E56B010608A}" type="sibTrans" cxnId="{49E7D3F7-982A-4D32-B0A2-4A78180D47C6}">
      <dgm:prSet/>
      <dgm:spPr/>
      <dgm:t>
        <a:bodyPr/>
        <a:lstStyle/>
        <a:p>
          <a:endParaRPr lang="it-IT"/>
        </a:p>
      </dgm:t>
    </dgm:pt>
    <dgm:pt modelId="{AFED5022-1236-433C-97BF-82D81FEF5948}">
      <dgm:prSet/>
      <dgm:spPr>
        <a:solidFill>
          <a:srgbClr val="FFC000"/>
        </a:solidFill>
      </dgm:spPr>
      <dgm:t>
        <a:bodyPr/>
        <a:lstStyle/>
        <a:p>
          <a:pPr rtl="0"/>
          <a:r>
            <a:rPr lang="en-US" dirty="0" smtClean="0">
              <a:solidFill>
                <a:schemeClr val="tx1"/>
              </a:solidFill>
            </a:rPr>
            <a:t>Project the Outcomes</a:t>
          </a:r>
          <a:endParaRPr lang="it-IT" dirty="0">
            <a:solidFill>
              <a:schemeClr val="tx1"/>
            </a:solidFill>
          </a:endParaRPr>
        </a:p>
      </dgm:t>
    </dgm:pt>
    <dgm:pt modelId="{E1544ABF-0BCC-42DE-9108-00C5ADACFF2F}" type="parTrans" cxnId="{11928031-ACBC-4105-BC68-BADF517DDD56}">
      <dgm:prSet/>
      <dgm:spPr/>
      <dgm:t>
        <a:bodyPr/>
        <a:lstStyle/>
        <a:p>
          <a:endParaRPr lang="it-IT"/>
        </a:p>
      </dgm:t>
    </dgm:pt>
    <dgm:pt modelId="{EB883C58-46B0-42FA-B4CD-2AF6F07F90FF}" type="sibTrans" cxnId="{11928031-ACBC-4105-BC68-BADF517DDD56}">
      <dgm:prSet/>
      <dgm:spPr/>
      <dgm:t>
        <a:bodyPr/>
        <a:lstStyle/>
        <a:p>
          <a:endParaRPr lang="it-IT"/>
        </a:p>
      </dgm:t>
    </dgm:pt>
    <dgm:pt modelId="{2FC16833-F1F0-4408-9B7D-6F025BCAEA66}">
      <dgm:prSet/>
      <dgm:spPr>
        <a:solidFill>
          <a:srgbClr val="FFC000"/>
        </a:solidFill>
      </dgm:spPr>
      <dgm:t>
        <a:bodyPr/>
        <a:lstStyle/>
        <a:p>
          <a:pPr rtl="0"/>
          <a:r>
            <a:rPr lang="en-US" dirty="0" smtClean="0">
              <a:solidFill>
                <a:schemeClr val="tx1"/>
              </a:solidFill>
            </a:rPr>
            <a:t>Confront the Trade-offs</a:t>
          </a:r>
          <a:endParaRPr lang="it-IT" dirty="0">
            <a:solidFill>
              <a:schemeClr val="tx1"/>
            </a:solidFill>
          </a:endParaRPr>
        </a:p>
      </dgm:t>
    </dgm:pt>
    <dgm:pt modelId="{2DBA319E-A53E-4B54-A7DE-A6286BBD4B7E}" type="parTrans" cxnId="{49726D9D-9E0B-4841-9E5E-7A1504D1CAF9}">
      <dgm:prSet/>
      <dgm:spPr/>
      <dgm:t>
        <a:bodyPr/>
        <a:lstStyle/>
        <a:p>
          <a:endParaRPr lang="it-IT"/>
        </a:p>
      </dgm:t>
    </dgm:pt>
    <dgm:pt modelId="{4DB182C2-0D91-4D70-8E57-021B850BADDD}" type="sibTrans" cxnId="{49726D9D-9E0B-4841-9E5E-7A1504D1CAF9}">
      <dgm:prSet/>
      <dgm:spPr/>
      <dgm:t>
        <a:bodyPr/>
        <a:lstStyle/>
        <a:p>
          <a:endParaRPr lang="it-IT"/>
        </a:p>
      </dgm:t>
    </dgm:pt>
    <dgm:pt modelId="{3832D96A-577E-4FBC-88F1-8531875BDCA5}">
      <dgm:prSet/>
      <dgm:spPr>
        <a:solidFill>
          <a:srgbClr val="FFC000"/>
        </a:solidFill>
      </dgm:spPr>
      <dgm:t>
        <a:bodyPr/>
        <a:lstStyle/>
        <a:p>
          <a:pPr rtl="0"/>
          <a:r>
            <a:rPr lang="en-US" dirty="0" smtClean="0">
              <a:solidFill>
                <a:schemeClr val="tx1"/>
              </a:solidFill>
            </a:rPr>
            <a:t>Decide</a:t>
          </a:r>
          <a:endParaRPr lang="it-IT" dirty="0">
            <a:solidFill>
              <a:schemeClr val="tx1"/>
            </a:solidFill>
          </a:endParaRPr>
        </a:p>
      </dgm:t>
    </dgm:pt>
    <dgm:pt modelId="{4598AF2E-36E9-48AC-8FEB-800A06AD60DB}" type="parTrans" cxnId="{29A64615-9188-4648-962B-4C0DB737FBDF}">
      <dgm:prSet/>
      <dgm:spPr/>
      <dgm:t>
        <a:bodyPr/>
        <a:lstStyle/>
        <a:p>
          <a:endParaRPr lang="it-IT"/>
        </a:p>
      </dgm:t>
    </dgm:pt>
    <dgm:pt modelId="{D14FE2D8-9E84-4350-83E5-6804D62BCF39}" type="sibTrans" cxnId="{29A64615-9188-4648-962B-4C0DB737FBDF}">
      <dgm:prSet/>
      <dgm:spPr/>
      <dgm:t>
        <a:bodyPr/>
        <a:lstStyle/>
        <a:p>
          <a:endParaRPr lang="it-IT"/>
        </a:p>
      </dgm:t>
    </dgm:pt>
    <dgm:pt modelId="{C3EA4390-F443-4B50-BCD4-7C77A727BABD}">
      <dgm:prSet/>
      <dgm:spPr>
        <a:solidFill>
          <a:srgbClr val="FFC000"/>
        </a:solidFill>
      </dgm:spPr>
      <dgm:t>
        <a:bodyPr/>
        <a:lstStyle/>
        <a:p>
          <a:pPr rtl="0"/>
          <a:r>
            <a:rPr lang="en-US" dirty="0" smtClean="0">
              <a:solidFill>
                <a:schemeClr val="tx1"/>
              </a:solidFill>
            </a:rPr>
            <a:t>Tell Your Story</a:t>
          </a:r>
          <a:endParaRPr lang="it-IT" dirty="0">
            <a:solidFill>
              <a:schemeClr val="tx1"/>
            </a:solidFill>
          </a:endParaRPr>
        </a:p>
      </dgm:t>
    </dgm:pt>
    <dgm:pt modelId="{339067AA-3190-4314-8FA4-3643C4A33394}" type="parTrans" cxnId="{66560522-730A-4DDE-BFA3-300C339F4B14}">
      <dgm:prSet/>
      <dgm:spPr/>
      <dgm:t>
        <a:bodyPr/>
        <a:lstStyle/>
        <a:p>
          <a:endParaRPr lang="it-IT"/>
        </a:p>
      </dgm:t>
    </dgm:pt>
    <dgm:pt modelId="{0B6C280A-FB64-4D7C-AA3C-9285F9956CD6}" type="sibTrans" cxnId="{66560522-730A-4DDE-BFA3-300C339F4B14}">
      <dgm:prSet/>
      <dgm:spPr/>
      <dgm:t>
        <a:bodyPr/>
        <a:lstStyle/>
        <a:p>
          <a:endParaRPr lang="it-IT"/>
        </a:p>
      </dgm:t>
    </dgm:pt>
    <dgm:pt modelId="{275A06D1-4195-4E2A-8E28-2526C18B2ADA}">
      <dgm:prSet custT="1"/>
      <dgm:spPr>
        <a:solidFill>
          <a:srgbClr val="FFC000"/>
        </a:solidFill>
      </dgm:spPr>
      <dgm:t>
        <a:bodyPr/>
        <a:lstStyle/>
        <a:p>
          <a:pPr rtl="0"/>
          <a:r>
            <a:rPr lang="it-IT" sz="1000" b="1" dirty="0" err="1" smtClean="0">
              <a:solidFill>
                <a:schemeClr val="tx1"/>
              </a:solidFill>
            </a:rPr>
            <a:t>Eightfold</a:t>
          </a:r>
          <a:r>
            <a:rPr lang="it-IT" sz="1000" b="1" dirty="0" smtClean="0">
              <a:solidFill>
                <a:schemeClr val="tx1"/>
              </a:solidFill>
            </a:rPr>
            <a:t> </a:t>
          </a:r>
          <a:r>
            <a:rPr lang="it-IT" sz="1000" b="1" dirty="0" err="1" smtClean="0">
              <a:solidFill>
                <a:schemeClr val="tx1"/>
              </a:solidFill>
            </a:rPr>
            <a:t>Path</a:t>
          </a:r>
          <a:endParaRPr lang="it-IT" sz="1000" b="1" dirty="0">
            <a:solidFill>
              <a:schemeClr val="tx1"/>
            </a:solidFill>
          </a:endParaRPr>
        </a:p>
      </dgm:t>
    </dgm:pt>
    <dgm:pt modelId="{FFD134F8-5C29-4078-BE47-9BB2C7B64999}" type="sibTrans" cxnId="{93B2F7FA-A0FD-4F8B-9402-0E915FB1F51F}">
      <dgm:prSet/>
      <dgm:spPr/>
      <dgm:t>
        <a:bodyPr/>
        <a:lstStyle/>
        <a:p>
          <a:endParaRPr lang="it-IT"/>
        </a:p>
      </dgm:t>
    </dgm:pt>
    <dgm:pt modelId="{F6945771-1F90-45A5-B885-9D41F31574DC}" type="parTrans" cxnId="{93B2F7FA-A0FD-4F8B-9402-0E915FB1F51F}">
      <dgm:prSet/>
      <dgm:spPr/>
      <dgm:t>
        <a:bodyPr/>
        <a:lstStyle/>
        <a:p>
          <a:endParaRPr lang="it-IT"/>
        </a:p>
      </dgm:t>
    </dgm:pt>
    <dgm:pt modelId="{112AEF5E-1955-40F4-B693-1511C7FA35B4}" type="pres">
      <dgm:prSet presAssocID="{FFD045BA-D3C8-4A51-ACCE-DAB65278B8F5}" presName="Name0" presStyleCnt="0">
        <dgm:presLayoutVars>
          <dgm:dir/>
          <dgm:animLvl val="lvl"/>
          <dgm:resizeHandles val="exact"/>
        </dgm:presLayoutVars>
      </dgm:prSet>
      <dgm:spPr/>
      <dgm:t>
        <a:bodyPr/>
        <a:lstStyle/>
        <a:p>
          <a:endParaRPr lang="it-IT"/>
        </a:p>
      </dgm:t>
    </dgm:pt>
    <dgm:pt modelId="{9FFD0073-5A3A-4BF9-A923-AF73F2A51BCA}" type="pres">
      <dgm:prSet presAssocID="{275A06D1-4195-4E2A-8E28-2526C18B2ADA}" presName="linNode" presStyleCnt="0"/>
      <dgm:spPr/>
    </dgm:pt>
    <dgm:pt modelId="{74AD65B5-A7BD-45A6-AED5-991A91B7D69C}" type="pres">
      <dgm:prSet presAssocID="{275A06D1-4195-4E2A-8E28-2526C18B2ADA}" presName="parentText" presStyleLbl="node1" presStyleIdx="0" presStyleCnt="9" custScaleX="242119">
        <dgm:presLayoutVars>
          <dgm:chMax val="1"/>
          <dgm:bulletEnabled val="1"/>
        </dgm:presLayoutVars>
      </dgm:prSet>
      <dgm:spPr/>
      <dgm:t>
        <a:bodyPr/>
        <a:lstStyle/>
        <a:p>
          <a:endParaRPr lang="it-IT"/>
        </a:p>
      </dgm:t>
    </dgm:pt>
    <dgm:pt modelId="{3E221B15-7DF9-450C-9637-444EF87BC328}" type="pres">
      <dgm:prSet presAssocID="{FFD134F8-5C29-4078-BE47-9BB2C7B64999}" presName="sp" presStyleCnt="0"/>
      <dgm:spPr/>
    </dgm:pt>
    <dgm:pt modelId="{D444C2B0-A4F8-4FB6-B281-D7907F5BBD37}" type="pres">
      <dgm:prSet presAssocID="{9E087E58-C5D7-44E0-981E-9ABE8C110159}" presName="linNode" presStyleCnt="0"/>
      <dgm:spPr/>
    </dgm:pt>
    <dgm:pt modelId="{10647CA6-D953-4904-8279-C664000D1D25}" type="pres">
      <dgm:prSet presAssocID="{9E087E58-C5D7-44E0-981E-9ABE8C110159}" presName="parentText" presStyleLbl="node1" presStyleIdx="1" presStyleCnt="9" custLinFactNeighborX="70259" custLinFactNeighborY="10274">
        <dgm:presLayoutVars>
          <dgm:chMax val="1"/>
          <dgm:bulletEnabled val="1"/>
        </dgm:presLayoutVars>
      </dgm:prSet>
      <dgm:spPr/>
      <dgm:t>
        <a:bodyPr/>
        <a:lstStyle/>
        <a:p>
          <a:endParaRPr lang="it-IT"/>
        </a:p>
      </dgm:t>
    </dgm:pt>
    <dgm:pt modelId="{0C7F9C31-8336-432D-86BC-F008B3835C57}" type="pres">
      <dgm:prSet presAssocID="{D115E5B9-75A0-4A72-A301-81533B4C5FD0}" presName="sp" presStyleCnt="0"/>
      <dgm:spPr/>
    </dgm:pt>
    <dgm:pt modelId="{B46A2945-376A-4057-863C-ECAB6F8CE9F7}" type="pres">
      <dgm:prSet presAssocID="{E3D086FF-451A-4286-AE79-F9F87B2AE537}" presName="linNode" presStyleCnt="0"/>
      <dgm:spPr/>
    </dgm:pt>
    <dgm:pt modelId="{5B278318-1E58-48FC-84F6-8AE72AF3E4CE}" type="pres">
      <dgm:prSet presAssocID="{E3D086FF-451A-4286-AE79-F9F87B2AE537}" presName="parentText" presStyleLbl="node1" presStyleIdx="2" presStyleCnt="9" custLinFactNeighborX="69376">
        <dgm:presLayoutVars>
          <dgm:chMax val="1"/>
          <dgm:bulletEnabled val="1"/>
        </dgm:presLayoutVars>
      </dgm:prSet>
      <dgm:spPr/>
      <dgm:t>
        <a:bodyPr/>
        <a:lstStyle/>
        <a:p>
          <a:endParaRPr lang="it-IT"/>
        </a:p>
      </dgm:t>
    </dgm:pt>
    <dgm:pt modelId="{7C0D9304-C5BB-457E-AFC9-997928AE94F7}" type="pres">
      <dgm:prSet presAssocID="{8E3E8BFF-8DE5-431C-8BE5-D73CF0FF2421}" presName="sp" presStyleCnt="0"/>
      <dgm:spPr/>
    </dgm:pt>
    <dgm:pt modelId="{4D8343D2-478C-4C94-9A83-A84CAD310CB3}" type="pres">
      <dgm:prSet presAssocID="{AC2F3D7F-EA09-421D-9DB3-1C064A064E29}" presName="linNode" presStyleCnt="0"/>
      <dgm:spPr/>
    </dgm:pt>
    <dgm:pt modelId="{06920C28-2A07-497F-87B6-4F93A1A717C1}" type="pres">
      <dgm:prSet presAssocID="{AC2F3D7F-EA09-421D-9DB3-1C064A064E29}" presName="parentText" presStyleLbl="node1" presStyleIdx="3" presStyleCnt="9" custLinFactNeighborX="69376">
        <dgm:presLayoutVars>
          <dgm:chMax val="1"/>
          <dgm:bulletEnabled val="1"/>
        </dgm:presLayoutVars>
      </dgm:prSet>
      <dgm:spPr/>
      <dgm:t>
        <a:bodyPr/>
        <a:lstStyle/>
        <a:p>
          <a:endParaRPr lang="it-IT"/>
        </a:p>
      </dgm:t>
    </dgm:pt>
    <dgm:pt modelId="{4D8F28DE-3A8D-4A65-89FA-AF1A0486C61D}" type="pres">
      <dgm:prSet presAssocID="{4E4E084F-FD85-4839-A297-21F2740536C0}" presName="sp" presStyleCnt="0"/>
      <dgm:spPr/>
    </dgm:pt>
    <dgm:pt modelId="{777B6266-2707-4437-BC14-900DC2245CB0}" type="pres">
      <dgm:prSet presAssocID="{50DAA5C5-49D4-41E9-A8C6-2AB4896DCE74}" presName="linNode" presStyleCnt="0"/>
      <dgm:spPr/>
    </dgm:pt>
    <dgm:pt modelId="{796ED77C-652A-4827-9294-BA80B899D888}" type="pres">
      <dgm:prSet presAssocID="{50DAA5C5-49D4-41E9-A8C6-2AB4896DCE74}" presName="parentText" presStyleLbl="node1" presStyleIdx="4" presStyleCnt="9" custLinFactNeighborX="69376">
        <dgm:presLayoutVars>
          <dgm:chMax val="1"/>
          <dgm:bulletEnabled val="1"/>
        </dgm:presLayoutVars>
      </dgm:prSet>
      <dgm:spPr/>
      <dgm:t>
        <a:bodyPr/>
        <a:lstStyle/>
        <a:p>
          <a:endParaRPr lang="it-IT"/>
        </a:p>
      </dgm:t>
    </dgm:pt>
    <dgm:pt modelId="{7A41C776-A59D-4959-A13F-407E5E395EA0}" type="pres">
      <dgm:prSet presAssocID="{4A1AA6E7-E860-4CDC-88B2-0E56B010608A}" presName="sp" presStyleCnt="0"/>
      <dgm:spPr/>
    </dgm:pt>
    <dgm:pt modelId="{37F93C4E-CA53-4377-B994-B50136FED4E3}" type="pres">
      <dgm:prSet presAssocID="{AFED5022-1236-433C-97BF-82D81FEF5948}" presName="linNode" presStyleCnt="0"/>
      <dgm:spPr/>
    </dgm:pt>
    <dgm:pt modelId="{69B756BB-BF8C-4B88-B57C-F0E576557AFF}" type="pres">
      <dgm:prSet presAssocID="{AFED5022-1236-433C-97BF-82D81FEF5948}" presName="parentText" presStyleLbl="node1" presStyleIdx="5" presStyleCnt="9" custLinFactNeighborX="69376">
        <dgm:presLayoutVars>
          <dgm:chMax val="1"/>
          <dgm:bulletEnabled val="1"/>
        </dgm:presLayoutVars>
      </dgm:prSet>
      <dgm:spPr/>
      <dgm:t>
        <a:bodyPr/>
        <a:lstStyle/>
        <a:p>
          <a:endParaRPr lang="it-IT"/>
        </a:p>
      </dgm:t>
    </dgm:pt>
    <dgm:pt modelId="{DF76E7BF-5AD0-4389-B7CD-94B783F14650}" type="pres">
      <dgm:prSet presAssocID="{EB883C58-46B0-42FA-B4CD-2AF6F07F90FF}" presName="sp" presStyleCnt="0"/>
      <dgm:spPr/>
    </dgm:pt>
    <dgm:pt modelId="{CEBFB605-6B11-40E0-A504-7F353B739C8F}" type="pres">
      <dgm:prSet presAssocID="{2FC16833-F1F0-4408-9B7D-6F025BCAEA66}" presName="linNode" presStyleCnt="0"/>
      <dgm:spPr/>
    </dgm:pt>
    <dgm:pt modelId="{8870F63C-5973-42D8-B227-D38A312A7F68}" type="pres">
      <dgm:prSet presAssocID="{2FC16833-F1F0-4408-9B7D-6F025BCAEA66}" presName="parentText" presStyleLbl="node1" presStyleIdx="6" presStyleCnt="9" custLinFactNeighborX="69376">
        <dgm:presLayoutVars>
          <dgm:chMax val="1"/>
          <dgm:bulletEnabled val="1"/>
        </dgm:presLayoutVars>
      </dgm:prSet>
      <dgm:spPr/>
      <dgm:t>
        <a:bodyPr/>
        <a:lstStyle/>
        <a:p>
          <a:endParaRPr lang="it-IT"/>
        </a:p>
      </dgm:t>
    </dgm:pt>
    <dgm:pt modelId="{BB8956A6-FED8-4EAC-B682-4798E0804E22}" type="pres">
      <dgm:prSet presAssocID="{4DB182C2-0D91-4D70-8E57-021B850BADDD}" presName="sp" presStyleCnt="0"/>
      <dgm:spPr/>
    </dgm:pt>
    <dgm:pt modelId="{70A5A485-3DAB-45DA-8BE4-8FC85360E7BE}" type="pres">
      <dgm:prSet presAssocID="{3832D96A-577E-4FBC-88F1-8531875BDCA5}" presName="linNode" presStyleCnt="0"/>
      <dgm:spPr/>
    </dgm:pt>
    <dgm:pt modelId="{D740107F-5230-412B-82DA-046715BAD7C4}" type="pres">
      <dgm:prSet presAssocID="{3832D96A-577E-4FBC-88F1-8531875BDCA5}" presName="parentText" presStyleLbl="node1" presStyleIdx="7" presStyleCnt="9" custLinFactNeighborX="69376">
        <dgm:presLayoutVars>
          <dgm:chMax val="1"/>
          <dgm:bulletEnabled val="1"/>
        </dgm:presLayoutVars>
      </dgm:prSet>
      <dgm:spPr/>
      <dgm:t>
        <a:bodyPr/>
        <a:lstStyle/>
        <a:p>
          <a:endParaRPr lang="it-IT"/>
        </a:p>
      </dgm:t>
    </dgm:pt>
    <dgm:pt modelId="{5D7DCB06-46F3-4908-9513-7A1798B40EC0}" type="pres">
      <dgm:prSet presAssocID="{D14FE2D8-9E84-4350-83E5-6804D62BCF39}" presName="sp" presStyleCnt="0"/>
      <dgm:spPr/>
    </dgm:pt>
    <dgm:pt modelId="{73303590-B6F0-4DF5-ADB7-C20C01987FEE}" type="pres">
      <dgm:prSet presAssocID="{C3EA4390-F443-4B50-BCD4-7C77A727BABD}" presName="linNode" presStyleCnt="0"/>
      <dgm:spPr/>
    </dgm:pt>
    <dgm:pt modelId="{A1832FE9-BE5E-45EE-B1BE-CBA63099BF1A}" type="pres">
      <dgm:prSet presAssocID="{C3EA4390-F443-4B50-BCD4-7C77A727BABD}" presName="parentText" presStyleLbl="node1" presStyleIdx="8" presStyleCnt="9" custLinFactNeighborX="69376">
        <dgm:presLayoutVars>
          <dgm:chMax val="1"/>
          <dgm:bulletEnabled val="1"/>
        </dgm:presLayoutVars>
      </dgm:prSet>
      <dgm:spPr/>
      <dgm:t>
        <a:bodyPr/>
        <a:lstStyle/>
        <a:p>
          <a:endParaRPr lang="it-IT"/>
        </a:p>
      </dgm:t>
    </dgm:pt>
  </dgm:ptLst>
  <dgm:cxnLst>
    <dgm:cxn modelId="{73D330DC-4C57-4716-AEEE-C1887657833F}" type="presOf" srcId="{AC2F3D7F-EA09-421D-9DB3-1C064A064E29}" destId="{06920C28-2A07-497F-87B6-4F93A1A717C1}" srcOrd="0" destOrd="0" presId="urn:microsoft.com/office/officeart/2005/8/layout/vList5"/>
    <dgm:cxn modelId="{42A2B222-274E-493F-92D6-B54708EBE136}" type="presOf" srcId="{275A06D1-4195-4E2A-8E28-2526C18B2ADA}" destId="{74AD65B5-A7BD-45A6-AED5-991A91B7D69C}" srcOrd="0" destOrd="0" presId="urn:microsoft.com/office/officeart/2005/8/layout/vList5"/>
    <dgm:cxn modelId="{A58CED41-283B-4AC2-BD34-1FD5B63B902E}" type="presOf" srcId="{3832D96A-577E-4FBC-88F1-8531875BDCA5}" destId="{D740107F-5230-412B-82DA-046715BAD7C4}" srcOrd="0" destOrd="0" presId="urn:microsoft.com/office/officeart/2005/8/layout/vList5"/>
    <dgm:cxn modelId="{0EC53987-E4CE-45FC-AF9D-E02B3D7F7679}" srcId="{FFD045BA-D3C8-4A51-ACCE-DAB65278B8F5}" destId="{AC2F3D7F-EA09-421D-9DB3-1C064A064E29}" srcOrd="3" destOrd="0" parTransId="{8049BEA6-E5FC-4624-9355-5E5A74769025}" sibTransId="{4E4E084F-FD85-4839-A297-21F2740536C0}"/>
    <dgm:cxn modelId="{29A64615-9188-4648-962B-4C0DB737FBDF}" srcId="{FFD045BA-D3C8-4A51-ACCE-DAB65278B8F5}" destId="{3832D96A-577E-4FBC-88F1-8531875BDCA5}" srcOrd="7" destOrd="0" parTransId="{4598AF2E-36E9-48AC-8FEB-800A06AD60DB}" sibTransId="{D14FE2D8-9E84-4350-83E5-6804D62BCF39}"/>
    <dgm:cxn modelId="{FB61F6DF-DE8B-4C3B-BB21-5A45ACB89253}" srcId="{FFD045BA-D3C8-4A51-ACCE-DAB65278B8F5}" destId="{9E087E58-C5D7-44E0-981E-9ABE8C110159}" srcOrd="1" destOrd="0" parTransId="{A0D60CC0-E92F-4DBB-9B8F-493E539F0C1F}" sibTransId="{D115E5B9-75A0-4A72-A301-81533B4C5FD0}"/>
    <dgm:cxn modelId="{11928031-ACBC-4105-BC68-BADF517DDD56}" srcId="{FFD045BA-D3C8-4A51-ACCE-DAB65278B8F5}" destId="{AFED5022-1236-433C-97BF-82D81FEF5948}" srcOrd="5" destOrd="0" parTransId="{E1544ABF-0BCC-42DE-9108-00C5ADACFF2F}" sibTransId="{EB883C58-46B0-42FA-B4CD-2AF6F07F90FF}"/>
    <dgm:cxn modelId="{B0C69899-9977-4E5E-9F7A-CB8CC277E337}" type="presOf" srcId="{50DAA5C5-49D4-41E9-A8C6-2AB4896DCE74}" destId="{796ED77C-652A-4827-9294-BA80B899D888}" srcOrd="0" destOrd="0" presId="urn:microsoft.com/office/officeart/2005/8/layout/vList5"/>
    <dgm:cxn modelId="{66560522-730A-4DDE-BFA3-300C339F4B14}" srcId="{FFD045BA-D3C8-4A51-ACCE-DAB65278B8F5}" destId="{C3EA4390-F443-4B50-BCD4-7C77A727BABD}" srcOrd="8" destOrd="0" parTransId="{339067AA-3190-4314-8FA4-3643C4A33394}" sibTransId="{0B6C280A-FB64-4D7C-AA3C-9285F9956CD6}"/>
    <dgm:cxn modelId="{E78BEF9F-B07C-4021-B5A2-3AA12F066179}" srcId="{FFD045BA-D3C8-4A51-ACCE-DAB65278B8F5}" destId="{E3D086FF-451A-4286-AE79-F9F87B2AE537}" srcOrd="2" destOrd="0" parTransId="{C78A561F-FCAE-4F9E-85D8-F6B929B71557}" sibTransId="{8E3E8BFF-8DE5-431C-8BE5-D73CF0FF2421}"/>
    <dgm:cxn modelId="{DAD6B4AC-262E-48B2-8268-68DD05BD4AA0}" type="presOf" srcId="{9E087E58-C5D7-44E0-981E-9ABE8C110159}" destId="{10647CA6-D953-4904-8279-C664000D1D25}" srcOrd="0" destOrd="0" presId="urn:microsoft.com/office/officeart/2005/8/layout/vList5"/>
    <dgm:cxn modelId="{49E7D3F7-982A-4D32-B0A2-4A78180D47C6}" srcId="{FFD045BA-D3C8-4A51-ACCE-DAB65278B8F5}" destId="{50DAA5C5-49D4-41E9-A8C6-2AB4896DCE74}" srcOrd="4" destOrd="0" parTransId="{0FBAF1C9-A70D-46A8-BB3A-0680BCE7CC4F}" sibTransId="{4A1AA6E7-E860-4CDC-88B2-0E56B010608A}"/>
    <dgm:cxn modelId="{49726D9D-9E0B-4841-9E5E-7A1504D1CAF9}" srcId="{FFD045BA-D3C8-4A51-ACCE-DAB65278B8F5}" destId="{2FC16833-F1F0-4408-9B7D-6F025BCAEA66}" srcOrd="6" destOrd="0" parTransId="{2DBA319E-A53E-4B54-A7DE-A6286BBD4B7E}" sibTransId="{4DB182C2-0D91-4D70-8E57-021B850BADDD}"/>
    <dgm:cxn modelId="{1A57F065-E054-415A-AED7-270B44BB308B}" type="presOf" srcId="{AFED5022-1236-433C-97BF-82D81FEF5948}" destId="{69B756BB-BF8C-4B88-B57C-F0E576557AFF}" srcOrd="0" destOrd="0" presId="urn:microsoft.com/office/officeart/2005/8/layout/vList5"/>
    <dgm:cxn modelId="{93B2F7FA-A0FD-4F8B-9402-0E915FB1F51F}" srcId="{FFD045BA-D3C8-4A51-ACCE-DAB65278B8F5}" destId="{275A06D1-4195-4E2A-8E28-2526C18B2ADA}" srcOrd="0" destOrd="0" parTransId="{F6945771-1F90-45A5-B885-9D41F31574DC}" sibTransId="{FFD134F8-5C29-4078-BE47-9BB2C7B64999}"/>
    <dgm:cxn modelId="{23D7A322-D3A7-46FA-AF3A-5876C6C4B9E9}" type="presOf" srcId="{FFD045BA-D3C8-4A51-ACCE-DAB65278B8F5}" destId="{112AEF5E-1955-40F4-B693-1511C7FA35B4}" srcOrd="0" destOrd="0" presId="urn:microsoft.com/office/officeart/2005/8/layout/vList5"/>
    <dgm:cxn modelId="{29420073-C3A6-4F23-8DE8-39CC5974445A}" type="presOf" srcId="{2FC16833-F1F0-4408-9B7D-6F025BCAEA66}" destId="{8870F63C-5973-42D8-B227-D38A312A7F68}" srcOrd="0" destOrd="0" presId="urn:microsoft.com/office/officeart/2005/8/layout/vList5"/>
    <dgm:cxn modelId="{542DEFBD-D9E2-48FA-9BC6-0D7AD2F89B75}" type="presOf" srcId="{C3EA4390-F443-4B50-BCD4-7C77A727BABD}" destId="{A1832FE9-BE5E-45EE-B1BE-CBA63099BF1A}" srcOrd="0" destOrd="0" presId="urn:microsoft.com/office/officeart/2005/8/layout/vList5"/>
    <dgm:cxn modelId="{574F3711-1E44-4D6C-B9EB-334C6DEC67D1}" type="presOf" srcId="{E3D086FF-451A-4286-AE79-F9F87B2AE537}" destId="{5B278318-1E58-48FC-84F6-8AE72AF3E4CE}" srcOrd="0" destOrd="0" presId="urn:microsoft.com/office/officeart/2005/8/layout/vList5"/>
    <dgm:cxn modelId="{771E5BC2-B232-4B50-B217-35E26042B69B}" type="presParOf" srcId="{112AEF5E-1955-40F4-B693-1511C7FA35B4}" destId="{9FFD0073-5A3A-4BF9-A923-AF73F2A51BCA}" srcOrd="0" destOrd="0" presId="urn:microsoft.com/office/officeart/2005/8/layout/vList5"/>
    <dgm:cxn modelId="{239545AC-17C8-4AB0-AE15-60BCFDE93F8E}" type="presParOf" srcId="{9FFD0073-5A3A-4BF9-A923-AF73F2A51BCA}" destId="{74AD65B5-A7BD-45A6-AED5-991A91B7D69C}" srcOrd="0" destOrd="0" presId="urn:microsoft.com/office/officeart/2005/8/layout/vList5"/>
    <dgm:cxn modelId="{A4B345C1-CA7A-4980-91F0-C0319516FCCE}" type="presParOf" srcId="{112AEF5E-1955-40F4-B693-1511C7FA35B4}" destId="{3E221B15-7DF9-450C-9637-444EF87BC328}" srcOrd="1" destOrd="0" presId="urn:microsoft.com/office/officeart/2005/8/layout/vList5"/>
    <dgm:cxn modelId="{BC1D677B-B828-4EA2-92BD-E01D506E3CC5}" type="presParOf" srcId="{112AEF5E-1955-40F4-B693-1511C7FA35B4}" destId="{D444C2B0-A4F8-4FB6-B281-D7907F5BBD37}" srcOrd="2" destOrd="0" presId="urn:microsoft.com/office/officeart/2005/8/layout/vList5"/>
    <dgm:cxn modelId="{D8AEEAE2-3ACC-4DE7-8DB9-B3A09EE4F792}" type="presParOf" srcId="{D444C2B0-A4F8-4FB6-B281-D7907F5BBD37}" destId="{10647CA6-D953-4904-8279-C664000D1D25}" srcOrd="0" destOrd="0" presId="urn:microsoft.com/office/officeart/2005/8/layout/vList5"/>
    <dgm:cxn modelId="{245F550B-AE8B-4B53-ADB3-8D873E6B5988}" type="presParOf" srcId="{112AEF5E-1955-40F4-B693-1511C7FA35B4}" destId="{0C7F9C31-8336-432D-86BC-F008B3835C57}" srcOrd="3" destOrd="0" presId="urn:microsoft.com/office/officeart/2005/8/layout/vList5"/>
    <dgm:cxn modelId="{DC4205DD-9F2E-45A9-84CB-AAB3DBBABED9}" type="presParOf" srcId="{112AEF5E-1955-40F4-B693-1511C7FA35B4}" destId="{B46A2945-376A-4057-863C-ECAB6F8CE9F7}" srcOrd="4" destOrd="0" presId="urn:microsoft.com/office/officeart/2005/8/layout/vList5"/>
    <dgm:cxn modelId="{59518952-3B30-4210-9447-AD7443EEAD2B}" type="presParOf" srcId="{B46A2945-376A-4057-863C-ECAB6F8CE9F7}" destId="{5B278318-1E58-48FC-84F6-8AE72AF3E4CE}" srcOrd="0" destOrd="0" presId="urn:microsoft.com/office/officeart/2005/8/layout/vList5"/>
    <dgm:cxn modelId="{16755BEF-43C4-43E6-B3F8-CAE7BB98DD96}" type="presParOf" srcId="{112AEF5E-1955-40F4-B693-1511C7FA35B4}" destId="{7C0D9304-C5BB-457E-AFC9-997928AE94F7}" srcOrd="5" destOrd="0" presId="urn:microsoft.com/office/officeart/2005/8/layout/vList5"/>
    <dgm:cxn modelId="{3F510A17-8F9A-4878-9950-A29471B71786}" type="presParOf" srcId="{112AEF5E-1955-40F4-B693-1511C7FA35B4}" destId="{4D8343D2-478C-4C94-9A83-A84CAD310CB3}" srcOrd="6" destOrd="0" presId="urn:microsoft.com/office/officeart/2005/8/layout/vList5"/>
    <dgm:cxn modelId="{B82E37F4-AB93-4C87-B013-A5A6F9B3ED29}" type="presParOf" srcId="{4D8343D2-478C-4C94-9A83-A84CAD310CB3}" destId="{06920C28-2A07-497F-87B6-4F93A1A717C1}" srcOrd="0" destOrd="0" presId="urn:microsoft.com/office/officeart/2005/8/layout/vList5"/>
    <dgm:cxn modelId="{1AAF1C48-D596-4467-9725-A9C46BF543C1}" type="presParOf" srcId="{112AEF5E-1955-40F4-B693-1511C7FA35B4}" destId="{4D8F28DE-3A8D-4A65-89FA-AF1A0486C61D}" srcOrd="7" destOrd="0" presId="urn:microsoft.com/office/officeart/2005/8/layout/vList5"/>
    <dgm:cxn modelId="{2A43C106-9746-4F2D-A1BC-669E0A2B255E}" type="presParOf" srcId="{112AEF5E-1955-40F4-B693-1511C7FA35B4}" destId="{777B6266-2707-4437-BC14-900DC2245CB0}" srcOrd="8" destOrd="0" presId="urn:microsoft.com/office/officeart/2005/8/layout/vList5"/>
    <dgm:cxn modelId="{F3C4D7FF-8397-4D2D-A624-4C3642B69B4A}" type="presParOf" srcId="{777B6266-2707-4437-BC14-900DC2245CB0}" destId="{796ED77C-652A-4827-9294-BA80B899D888}" srcOrd="0" destOrd="0" presId="urn:microsoft.com/office/officeart/2005/8/layout/vList5"/>
    <dgm:cxn modelId="{DBEDC3F3-816B-4564-80E2-11125BF9A109}" type="presParOf" srcId="{112AEF5E-1955-40F4-B693-1511C7FA35B4}" destId="{7A41C776-A59D-4959-A13F-407E5E395EA0}" srcOrd="9" destOrd="0" presId="urn:microsoft.com/office/officeart/2005/8/layout/vList5"/>
    <dgm:cxn modelId="{EC825E88-613F-4D89-B3C1-B7DBDCD688AB}" type="presParOf" srcId="{112AEF5E-1955-40F4-B693-1511C7FA35B4}" destId="{37F93C4E-CA53-4377-B994-B50136FED4E3}" srcOrd="10" destOrd="0" presId="urn:microsoft.com/office/officeart/2005/8/layout/vList5"/>
    <dgm:cxn modelId="{D737EAB4-C543-4516-886F-99A1136BE515}" type="presParOf" srcId="{37F93C4E-CA53-4377-B994-B50136FED4E3}" destId="{69B756BB-BF8C-4B88-B57C-F0E576557AFF}" srcOrd="0" destOrd="0" presId="urn:microsoft.com/office/officeart/2005/8/layout/vList5"/>
    <dgm:cxn modelId="{9A9B2134-3CE8-4943-970D-804445DCBF16}" type="presParOf" srcId="{112AEF5E-1955-40F4-B693-1511C7FA35B4}" destId="{DF76E7BF-5AD0-4389-B7CD-94B783F14650}" srcOrd="11" destOrd="0" presId="urn:microsoft.com/office/officeart/2005/8/layout/vList5"/>
    <dgm:cxn modelId="{7F1A01C7-4634-42E0-AA0A-D1624F6325E5}" type="presParOf" srcId="{112AEF5E-1955-40F4-B693-1511C7FA35B4}" destId="{CEBFB605-6B11-40E0-A504-7F353B739C8F}" srcOrd="12" destOrd="0" presId="urn:microsoft.com/office/officeart/2005/8/layout/vList5"/>
    <dgm:cxn modelId="{EB5B2D08-D44A-4C86-BF3E-FC67A520B02F}" type="presParOf" srcId="{CEBFB605-6B11-40E0-A504-7F353B739C8F}" destId="{8870F63C-5973-42D8-B227-D38A312A7F68}" srcOrd="0" destOrd="0" presId="urn:microsoft.com/office/officeart/2005/8/layout/vList5"/>
    <dgm:cxn modelId="{5F19D95B-7A3F-43F8-BBCE-10C8BE65D7C8}" type="presParOf" srcId="{112AEF5E-1955-40F4-B693-1511C7FA35B4}" destId="{BB8956A6-FED8-4EAC-B682-4798E0804E22}" srcOrd="13" destOrd="0" presId="urn:microsoft.com/office/officeart/2005/8/layout/vList5"/>
    <dgm:cxn modelId="{92908C5E-DA3C-43A9-8FB0-921C102AFA3E}" type="presParOf" srcId="{112AEF5E-1955-40F4-B693-1511C7FA35B4}" destId="{70A5A485-3DAB-45DA-8BE4-8FC85360E7BE}" srcOrd="14" destOrd="0" presId="urn:microsoft.com/office/officeart/2005/8/layout/vList5"/>
    <dgm:cxn modelId="{7D12E82D-89EC-4999-87BC-2989149791FD}" type="presParOf" srcId="{70A5A485-3DAB-45DA-8BE4-8FC85360E7BE}" destId="{D740107F-5230-412B-82DA-046715BAD7C4}" srcOrd="0" destOrd="0" presId="urn:microsoft.com/office/officeart/2005/8/layout/vList5"/>
    <dgm:cxn modelId="{E346EBEE-8312-4683-934F-D15205232D91}" type="presParOf" srcId="{112AEF5E-1955-40F4-B693-1511C7FA35B4}" destId="{5D7DCB06-46F3-4908-9513-7A1798B40EC0}" srcOrd="15" destOrd="0" presId="urn:microsoft.com/office/officeart/2005/8/layout/vList5"/>
    <dgm:cxn modelId="{AD54219D-5E79-4563-94C5-A6FE1197EC28}" type="presParOf" srcId="{112AEF5E-1955-40F4-B693-1511C7FA35B4}" destId="{73303590-B6F0-4DF5-ADB7-C20C01987FEE}" srcOrd="16" destOrd="0" presId="urn:microsoft.com/office/officeart/2005/8/layout/vList5"/>
    <dgm:cxn modelId="{F166C79B-7F1D-404E-92FD-65F86DAD7C30}" type="presParOf" srcId="{73303590-B6F0-4DF5-ADB7-C20C01987FEE}" destId="{A1832FE9-BE5E-45EE-B1BE-CBA63099BF1A}" srcOrd="0" destOrd="0" presId="urn:microsoft.com/office/officeart/2005/8/layout/vList5"/>
  </dgm:cxnLst>
  <dgm:bg/>
  <dgm:whole/>
  <dgm:extLst>
    <a:ext uri="http://schemas.microsoft.com/office/drawing/2008/diagram">
      <dsp:dataModelExt xmlns:dsp="http://schemas.microsoft.com/office/drawing/2008/diagram" relId="rId2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6A3B14-0F81-419E-AAB3-85DED1D0F873}">
      <dsp:nvSpPr>
        <dsp:cNvPr id="0" name=""/>
        <dsp:cNvSpPr/>
      </dsp:nvSpPr>
      <dsp:spPr>
        <a:xfrm>
          <a:off x="3775791" y="1131471"/>
          <a:ext cx="1360951" cy="136095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40E73316-2EA4-453D-BA70-AC0FEC2B9512}">
      <dsp:nvSpPr>
        <dsp:cNvPr id="0" name=""/>
        <dsp:cNvSpPr/>
      </dsp:nvSpPr>
      <dsp:spPr>
        <a:xfrm>
          <a:off x="3524184" y="-71061"/>
          <a:ext cx="1864164" cy="110244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711200" rtl="0">
            <a:lnSpc>
              <a:spcPct val="90000"/>
            </a:lnSpc>
            <a:spcBef>
              <a:spcPct val="0"/>
            </a:spcBef>
            <a:spcAft>
              <a:spcPct val="35000"/>
            </a:spcAft>
          </a:pPr>
          <a:r>
            <a:rPr lang="en-GB" sz="1600" b="1" kern="1200" baseline="0" dirty="0" smtClean="0">
              <a:solidFill>
                <a:srgbClr val="FF0000"/>
              </a:solidFill>
            </a:rPr>
            <a:t>20</a:t>
          </a:r>
          <a:r>
            <a:rPr lang="en-GB" sz="1600" kern="1200" baseline="0" dirty="0" smtClean="0"/>
            <a:t> legislative acts potentially implying food waste generation</a:t>
          </a:r>
          <a:endParaRPr lang="it-IT" sz="1600" kern="1200" dirty="0"/>
        </a:p>
      </dsp:txBody>
      <dsp:txXfrm>
        <a:off x="3524184" y="-71061"/>
        <a:ext cx="1864164" cy="1102440"/>
      </dsp:txXfrm>
    </dsp:sp>
    <dsp:sp modelId="{4E304490-51C1-4DB5-8BC4-F267F02FC117}">
      <dsp:nvSpPr>
        <dsp:cNvPr id="0" name=""/>
        <dsp:cNvSpPr/>
      </dsp:nvSpPr>
      <dsp:spPr>
        <a:xfrm>
          <a:off x="4293497" y="1507482"/>
          <a:ext cx="1360951" cy="136095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BF0C28EC-8692-4BEE-A17B-41F78E6061A9}">
      <dsp:nvSpPr>
        <dsp:cNvPr id="0" name=""/>
        <dsp:cNvSpPr/>
      </dsp:nvSpPr>
      <dsp:spPr>
        <a:xfrm>
          <a:off x="5605523" y="1216169"/>
          <a:ext cx="1729902" cy="101657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711200" rtl="0">
            <a:lnSpc>
              <a:spcPct val="90000"/>
            </a:lnSpc>
            <a:spcBef>
              <a:spcPct val="0"/>
            </a:spcBef>
            <a:spcAft>
              <a:spcPct val="35000"/>
            </a:spcAft>
          </a:pPr>
          <a:r>
            <a:rPr lang="en-GB" sz="1600" b="1" kern="1200" baseline="0" dirty="0" smtClean="0">
              <a:solidFill>
                <a:srgbClr val="FF0000"/>
              </a:solidFill>
            </a:rPr>
            <a:t>5</a:t>
          </a:r>
          <a:r>
            <a:rPr lang="en-GB" sz="1600" kern="1200" baseline="0" dirty="0" smtClean="0"/>
            <a:t> legislative acts potentially implying food waste management</a:t>
          </a:r>
          <a:endParaRPr lang="it-IT" sz="1600" kern="1200" dirty="0"/>
        </a:p>
      </dsp:txBody>
      <dsp:txXfrm>
        <a:off x="5605523" y="1216169"/>
        <a:ext cx="1729902" cy="1016576"/>
      </dsp:txXfrm>
    </dsp:sp>
    <dsp:sp modelId="{AADDA5F3-C7FE-45A8-92F2-FE03A57A0653}">
      <dsp:nvSpPr>
        <dsp:cNvPr id="0" name=""/>
        <dsp:cNvSpPr/>
      </dsp:nvSpPr>
      <dsp:spPr>
        <a:xfrm>
          <a:off x="4095887" y="2116411"/>
          <a:ext cx="1360951" cy="136095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73D67402-4B55-4498-8020-1F3579BB69D2}">
      <dsp:nvSpPr>
        <dsp:cNvPr id="0" name=""/>
        <dsp:cNvSpPr/>
      </dsp:nvSpPr>
      <dsp:spPr>
        <a:xfrm>
          <a:off x="5379420" y="2872357"/>
          <a:ext cx="1746604" cy="108713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711200" rtl="0">
            <a:lnSpc>
              <a:spcPct val="90000"/>
            </a:lnSpc>
            <a:spcBef>
              <a:spcPct val="0"/>
            </a:spcBef>
            <a:spcAft>
              <a:spcPct val="35000"/>
            </a:spcAft>
          </a:pPr>
          <a:r>
            <a:rPr lang="en-GB" sz="1600" b="1" kern="1200" baseline="0" dirty="0" smtClean="0">
              <a:solidFill>
                <a:srgbClr val="FF0000"/>
              </a:solidFill>
            </a:rPr>
            <a:t>14</a:t>
          </a:r>
          <a:r>
            <a:rPr lang="en-GB" sz="1600" kern="1200" baseline="0" dirty="0" smtClean="0"/>
            <a:t>  legislative acts potentially implying food waste reduction</a:t>
          </a:r>
          <a:endParaRPr lang="it-IT" sz="1600" kern="1200" dirty="0"/>
        </a:p>
      </dsp:txBody>
      <dsp:txXfrm>
        <a:off x="5379420" y="2872357"/>
        <a:ext cx="1746604" cy="1087135"/>
      </dsp:txXfrm>
    </dsp:sp>
    <dsp:sp modelId="{268F78C8-F07E-41AD-B484-9D0A25D2CB29}">
      <dsp:nvSpPr>
        <dsp:cNvPr id="0" name=""/>
        <dsp:cNvSpPr/>
      </dsp:nvSpPr>
      <dsp:spPr>
        <a:xfrm>
          <a:off x="3455695" y="2116411"/>
          <a:ext cx="1360951" cy="136095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9CCF03F3-D0AE-4995-8314-BE3D53773605}">
      <dsp:nvSpPr>
        <dsp:cNvPr id="0" name=""/>
        <dsp:cNvSpPr/>
      </dsp:nvSpPr>
      <dsp:spPr>
        <a:xfrm>
          <a:off x="1790804" y="2888286"/>
          <a:ext cx="1738013" cy="1055277"/>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711200" rtl="0">
            <a:lnSpc>
              <a:spcPct val="90000"/>
            </a:lnSpc>
            <a:spcBef>
              <a:spcPct val="0"/>
            </a:spcBef>
            <a:spcAft>
              <a:spcPct val="35000"/>
            </a:spcAft>
          </a:pPr>
          <a:r>
            <a:rPr lang="en-GB" sz="1600" b="1" kern="1200" baseline="0" dirty="0" smtClean="0">
              <a:solidFill>
                <a:srgbClr val="FF0000"/>
              </a:solidFill>
            </a:rPr>
            <a:t>5</a:t>
          </a:r>
          <a:r>
            <a:rPr lang="en-GB" sz="1600" kern="1200" baseline="0" dirty="0" smtClean="0"/>
            <a:t>  legislative acts potentially implying food use optimization</a:t>
          </a:r>
          <a:endParaRPr lang="it-IT" sz="1600" kern="1200" dirty="0"/>
        </a:p>
      </dsp:txBody>
      <dsp:txXfrm>
        <a:off x="1790804" y="2888286"/>
        <a:ext cx="1738013" cy="1055277"/>
      </dsp:txXfrm>
    </dsp:sp>
    <dsp:sp modelId="{E2AF53DB-2CC3-4B24-B9A9-DC216C8F09F3}">
      <dsp:nvSpPr>
        <dsp:cNvPr id="0" name=""/>
        <dsp:cNvSpPr/>
      </dsp:nvSpPr>
      <dsp:spPr>
        <a:xfrm>
          <a:off x="3258085" y="1507482"/>
          <a:ext cx="1360951" cy="136095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006FE1DE-65F4-4487-A19F-5C127D9B2A2F}">
      <dsp:nvSpPr>
        <dsp:cNvPr id="0" name=""/>
        <dsp:cNvSpPr/>
      </dsp:nvSpPr>
      <dsp:spPr>
        <a:xfrm>
          <a:off x="1579973" y="1200239"/>
          <a:ext cx="1724170" cy="104843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711200" rtl="0">
            <a:lnSpc>
              <a:spcPct val="90000"/>
            </a:lnSpc>
            <a:spcBef>
              <a:spcPct val="0"/>
            </a:spcBef>
            <a:spcAft>
              <a:spcPct val="35000"/>
            </a:spcAft>
          </a:pPr>
          <a:r>
            <a:rPr lang="en-GB" sz="1600" b="1" kern="1200" baseline="0" dirty="0" smtClean="0">
              <a:solidFill>
                <a:srgbClr val="FF0000"/>
              </a:solidFill>
            </a:rPr>
            <a:t>9</a:t>
          </a:r>
          <a:r>
            <a:rPr lang="en-GB" sz="1600" kern="1200" baseline="0" dirty="0" smtClean="0"/>
            <a:t>  legislative acts with more than one implication</a:t>
          </a:r>
          <a:endParaRPr lang="it-IT" sz="1600" kern="1200" dirty="0"/>
        </a:p>
      </dsp:txBody>
      <dsp:txXfrm>
        <a:off x="1579973" y="1200239"/>
        <a:ext cx="1724170" cy="104843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35C96A-AFEB-433B-9240-1CFF674AA8DD}">
      <dsp:nvSpPr>
        <dsp:cNvPr id="0" name=""/>
        <dsp:cNvSpPr/>
      </dsp:nvSpPr>
      <dsp:spPr>
        <a:xfrm>
          <a:off x="2613359" y="-108109"/>
          <a:ext cx="1260001" cy="126000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rtl="0">
            <a:lnSpc>
              <a:spcPct val="90000"/>
            </a:lnSpc>
            <a:spcBef>
              <a:spcPct val="0"/>
            </a:spcBef>
            <a:spcAft>
              <a:spcPct val="35000"/>
            </a:spcAft>
          </a:pPr>
          <a:r>
            <a:rPr lang="en-US" sz="1100" kern="1200" dirty="0" smtClean="0"/>
            <a:t>National FW reduction/</a:t>
          </a:r>
        </a:p>
        <a:p>
          <a:pPr lvl="0" algn="ctr" defTabSz="488950" rtl="0">
            <a:lnSpc>
              <a:spcPct val="90000"/>
            </a:lnSpc>
            <a:spcBef>
              <a:spcPct val="0"/>
            </a:spcBef>
            <a:spcAft>
              <a:spcPct val="35000"/>
            </a:spcAft>
          </a:pPr>
          <a:r>
            <a:rPr lang="en-US" sz="1100" kern="1200" dirty="0" smtClean="0"/>
            <a:t>prevention plans</a:t>
          </a:r>
          <a:endParaRPr lang="it-IT" sz="1100" kern="1200" dirty="0"/>
        </a:p>
      </dsp:txBody>
      <dsp:txXfrm>
        <a:off x="2797882" y="76414"/>
        <a:ext cx="890955" cy="890955"/>
      </dsp:txXfrm>
    </dsp:sp>
    <dsp:sp modelId="{3F55A744-DBBE-4249-8424-B11BEFD6F4C2}">
      <dsp:nvSpPr>
        <dsp:cNvPr id="0" name=""/>
        <dsp:cNvSpPr/>
      </dsp:nvSpPr>
      <dsp:spPr>
        <a:xfrm rot="7727647">
          <a:off x="3862822" y="683106"/>
          <a:ext cx="159799" cy="3511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it-IT" sz="1100" kern="1200"/>
        </a:p>
      </dsp:txBody>
      <dsp:txXfrm>
        <a:off x="3901810" y="734656"/>
        <a:ext cx="111859" cy="210695"/>
      </dsp:txXfrm>
    </dsp:sp>
    <dsp:sp modelId="{F908F441-7676-4344-B82E-497B9B5F99A9}">
      <dsp:nvSpPr>
        <dsp:cNvPr id="0" name=""/>
        <dsp:cNvSpPr/>
      </dsp:nvSpPr>
      <dsp:spPr>
        <a:xfrm>
          <a:off x="4020232" y="569404"/>
          <a:ext cx="1260001" cy="126000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rtl="0">
            <a:lnSpc>
              <a:spcPct val="90000"/>
            </a:lnSpc>
            <a:spcBef>
              <a:spcPct val="0"/>
            </a:spcBef>
            <a:spcAft>
              <a:spcPct val="35000"/>
            </a:spcAft>
          </a:pPr>
          <a:r>
            <a:rPr lang="en-US" sz="1100" kern="1200" dirty="0" smtClean="0"/>
            <a:t>Market based instruments  </a:t>
          </a:r>
          <a:endParaRPr lang="it-IT" sz="1100" kern="1200" dirty="0"/>
        </a:p>
      </dsp:txBody>
      <dsp:txXfrm>
        <a:off x="4204755" y="753927"/>
        <a:ext cx="890955" cy="890955"/>
      </dsp:txXfrm>
    </dsp:sp>
    <dsp:sp modelId="{F825BECD-FDBA-45B6-8DFC-A123F6D06CD0}">
      <dsp:nvSpPr>
        <dsp:cNvPr id="0" name=""/>
        <dsp:cNvSpPr/>
      </dsp:nvSpPr>
      <dsp:spPr>
        <a:xfrm rot="10429363">
          <a:off x="4743061" y="1780596"/>
          <a:ext cx="159799" cy="3511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it-IT" sz="1100" kern="1200"/>
        </a:p>
      </dsp:txBody>
      <dsp:txXfrm>
        <a:off x="4790862" y="1848249"/>
        <a:ext cx="111859" cy="210695"/>
      </dsp:txXfrm>
    </dsp:sp>
    <dsp:sp modelId="{19607865-7DF9-4354-9E47-2CF680CA9170}">
      <dsp:nvSpPr>
        <dsp:cNvPr id="0" name=""/>
        <dsp:cNvSpPr/>
      </dsp:nvSpPr>
      <dsp:spPr>
        <a:xfrm>
          <a:off x="4367700" y="2091765"/>
          <a:ext cx="1260001" cy="126000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rtl="0">
            <a:lnSpc>
              <a:spcPct val="90000"/>
            </a:lnSpc>
            <a:spcBef>
              <a:spcPct val="0"/>
            </a:spcBef>
            <a:spcAft>
              <a:spcPct val="35000"/>
            </a:spcAft>
          </a:pPr>
          <a:r>
            <a:rPr lang="en-US" sz="1100" kern="1200" dirty="0" smtClean="0"/>
            <a:t>Regulatory schemes</a:t>
          </a:r>
          <a:endParaRPr lang="it-IT" sz="1100" kern="1200" dirty="0"/>
        </a:p>
      </dsp:txBody>
      <dsp:txXfrm>
        <a:off x="4552223" y="2276288"/>
        <a:ext cx="890955" cy="890955"/>
      </dsp:txXfrm>
    </dsp:sp>
    <dsp:sp modelId="{570EC321-3F8E-4147-9C93-977823927009}">
      <dsp:nvSpPr>
        <dsp:cNvPr id="0" name=""/>
        <dsp:cNvSpPr/>
      </dsp:nvSpPr>
      <dsp:spPr>
        <a:xfrm rot="14103331">
          <a:off x="4433828" y="3153069"/>
          <a:ext cx="159799" cy="3511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it-IT" sz="1100" kern="1200"/>
        </a:p>
      </dsp:txBody>
      <dsp:txXfrm rot="10800000">
        <a:off x="4471528" y="3242949"/>
        <a:ext cx="111859" cy="210695"/>
      </dsp:txXfrm>
    </dsp:sp>
    <dsp:sp modelId="{72AE2BF1-EC7C-4154-8DDF-CFEEA6A3C075}">
      <dsp:nvSpPr>
        <dsp:cNvPr id="0" name=""/>
        <dsp:cNvSpPr/>
      </dsp:nvSpPr>
      <dsp:spPr>
        <a:xfrm>
          <a:off x="3394114" y="3312603"/>
          <a:ext cx="1260001" cy="126000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rtl="0">
            <a:lnSpc>
              <a:spcPct val="90000"/>
            </a:lnSpc>
            <a:spcBef>
              <a:spcPct val="0"/>
            </a:spcBef>
            <a:spcAft>
              <a:spcPct val="35000"/>
            </a:spcAft>
          </a:pPr>
          <a:r>
            <a:rPr lang="en-US" sz="1100" kern="1200" dirty="0" smtClean="0"/>
            <a:t>Voluntary  and negotiated agreements  </a:t>
          </a:r>
          <a:endParaRPr lang="it-IT" sz="1100" kern="1200" dirty="0"/>
        </a:p>
      </dsp:txBody>
      <dsp:txXfrm>
        <a:off x="3578637" y="3497126"/>
        <a:ext cx="890955" cy="890955"/>
      </dsp:txXfrm>
    </dsp:sp>
    <dsp:sp modelId="{76BA6740-643B-4F93-A153-BCC2CDDE610F}">
      <dsp:nvSpPr>
        <dsp:cNvPr id="0" name=""/>
        <dsp:cNvSpPr/>
      </dsp:nvSpPr>
      <dsp:spPr>
        <a:xfrm rot="15960573">
          <a:off x="3167983" y="3767024"/>
          <a:ext cx="159799" cy="3511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it-IT" sz="1100" kern="1200"/>
        </a:p>
      </dsp:txBody>
      <dsp:txXfrm rot="10800000">
        <a:off x="3193621" y="3861168"/>
        <a:ext cx="111859" cy="210695"/>
      </dsp:txXfrm>
    </dsp:sp>
    <dsp:sp modelId="{D67BE8FE-759D-4626-BB48-AE8F10EB0AE4}">
      <dsp:nvSpPr>
        <dsp:cNvPr id="0" name=""/>
        <dsp:cNvSpPr/>
      </dsp:nvSpPr>
      <dsp:spPr>
        <a:xfrm>
          <a:off x="1832604" y="3312603"/>
          <a:ext cx="1260001" cy="126000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rtl="0">
            <a:lnSpc>
              <a:spcPct val="90000"/>
            </a:lnSpc>
            <a:spcBef>
              <a:spcPct val="0"/>
            </a:spcBef>
            <a:spcAft>
              <a:spcPct val="35000"/>
            </a:spcAft>
          </a:pPr>
          <a:r>
            <a:rPr lang="en-US" sz="1100" kern="1200" dirty="0" err="1" smtClean="0"/>
            <a:t>Comm</a:t>
          </a:r>
          <a:r>
            <a:rPr lang="en-US" sz="1100" kern="1200" dirty="0" smtClean="0"/>
            <a:t> campaigns   </a:t>
          </a:r>
          <a:endParaRPr lang="it-IT" sz="1100" kern="1200" dirty="0"/>
        </a:p>
      </dsp:txBody>
      <dsp:txXfrm>
        <a:off x="2017127" y="3497126"/>
        <a:ext cx="890955" cy="890955"/>
      </dsp:txXfrm>
    </dsp:sp>
    <dsp:sp modelId="{1E658C75-FD31-4797-A987-95A52F768EAF}">
      <dsp:nvSpPr>
        <dsp:cNvPr id="0" name=""/>
        <dsp:cNvSpPr/>
      </dsp:nvSpPr>
      <dsp:spPr>
        <a:xfrm rot="19646792">
          <a:off x="1898732" y="3160141"/>
          <a:ext cx="159799" cy="3511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it-IT" sz="1100" kern="1200"/>
        </a:p>
      </dsp:txBody>
      <dsp:txXfrm rot="10800000">
        <a:off x="1902498" y="3243271"/>
        <a:ext cx="111859" cy="210695"/>
      </dsp:txXfrm>
    </dsp:sp>
    <dsp:sp modelId="{33FA9C36-70B9-4A11-AB09-83DEF51F6155}">
      <dsp:nvSpPr>
        <dsp:cNvPr id="0" name=""/>
        <dsp:cNvSpPr/>
      </dsp:nvSpPr>
      <dsp:spPr>
        <a:xfrm>
          <a:off x="859018" y="2091765"/>
          <a:ext cx="1260001" cy="126000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rtl="0">
            <a:lnSpc>
              <a:spcPct val="90000"/>
            </a:lnSpc>
            <a:spcBef>
              <a:spcPct val="0"/>
            </a:spcBef>
            <a:spcAft>
              <a:spcPct val="35000"/>
            </a:spcAft>
          </a:pPr>
          <a:r>
            <a:rPr lang="en-US" sz="1100" kern="1200" dirty="0" smtClean="0"/>
            <a:t>Scientific reports and articles </a:t>
          </a:r>
          <a:endParaRPr lang="it-IT" sz="1100" kern="1200" dirty="0"/>
        </a:p>
      </dsp:txBody>
      <dsp:txXfrm>
        <a:off x="1043541" y="2276288"/>
        <a:ext cx="890955" cy="890955"/>
      </dsp:txXfrm>
    </dsp:sp>
    <dsp:sp modelId="{0F5B7CCC-D3E4-4DE3-878E-13EBA80D1F5D}">
      <dsp:nvSpPr>
        <dsp:cNvPr id="0" name=""/>
        <dsp:cNvSpPr/>
      </dsp:nvSpPr>
      <dsp:spPr>
        <a:xfrm rot="1025201">
          <a:off x="1568496" y="1746091"/>
          <a:ext cx="186502" cy="43780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it-IT" sz="1100" kern="1200"/>
        </a:p>
      </dsp:txBody>
      <dsp:txXfrm>
        <a:off x="1569731" y="1825433"/>
        <a:ext cx="130551" cy="262684"/>
      </dsp:txXfrm>
    </dsp:sp>
    <dsp:sp modelId="{B29FAC09-E67C-4AEB-A8B2-1FDFD5E7DA91}">
      <dsp:nvSpPr>
        <dsp:cNvPr id="0" name=""/>
        <dsp:cNvSpPr/>
      </dsp:nvSpPr>
      <dsp:spPr>
        <a:xfrm>
          <a:off x="1206487" y="569404"/>
          <a:ext cx="1260001" cy="126000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rtl="0">
            <a:lnSpc>
              <a:spcPct val="90000"/>
            </a:lnSpc>
            <a:spcBef>
              <a:spcPct val="0"/>
            </a:spcBef>
            <a:spcAft>
              <a:spcPct val="35000"/>
            </a:spcAft>
          </a:pPr>
          <a:r>
            <a:rPr lang="en-US" sz="1100" kern="1200" dirty="0" smtClean="0"/>
            <a:t>Projects and other measures  </a:t>
          </a:r>
          <a:endParaRPr lang="it-IT" sz="1100" kern="1200" dirty="0"/>
        </a:p>
      </dsp:txBody>
      <dsp:txXfrm>
        <a:off x="1391010" y="753927"/>
        <a:ext cx="890955" cy="890955"/>
      </dsp:txXfrm>
    </dsp:sp>
    <dsp:sp modelId="{60A9788A-9651-42B7-B84F-04E86080F85B}">
      <dsp:nvSpPr>
        <dsp:cNvPr id="0" name=""/>
        <dsp:cNvSpPr/>
      </dsp:nvSpPr>
      <dsp:spPr>
        <a:xfrm rot="3810829">
          <a:off x="2455949" y="687031"/>
          <a:ext cx="159799" cy="3511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it-IT" sz="1100" kern="1200"/>
        </a:p>
      </dsp:txBody>
      <dsp:txXfrm>
        <a:off x="2469229" y="735809"/>
        <a:ext cx="111859" cy="2106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780EE5-6964-43B7-8DF9-7D804DC21522}">
      <dsp:nvSpPr>
        <dsp:cNvPr id="0" name=""/>
        <dsp:cNvSpPr/>
      </dsp:nvSpPr>
      <dsp:spPr>
        <a:xfrm rot="5400000">
          <a:off x="-316355" y="316355"/>
          <a:ext cx="2109037" cy="1476326"/>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0">
            <a:lnSpc>
              <a:spcPct val="90000"/>
            </a:lnSpc>
            <a:spcBef>
              <a:spcPct val="0"/>
            </a:spcBef>
            <a:spcAft>
              <a:spcPct val="35000"/>
            </a:spcAft>
          </a:pPr>
          <a:endParaRPr lang="en-US" sz="1800" kern="1200" baseline="0" dirty="0" smtClean="0"/>
        </a:p>
        <a:p>
          <a:pPr lvl="0" algn="ctr" defTabSz="800100" rtl="0">
            <a:lnSpc>
              <a:spcPct val="90000"/>
            </a:lnSpc>
            <a:spcBef>
              <a:spcPct val="0"/>
            </a:spcBef>
            <a:spcAft>
              <a:spcPct val="35000"/>
            </a:spcAft>
          </a:pPr>
          <a:r>
            <a:rPr lang="en-US" sz="1400" kern="1200" baseline="0" dirty="0" smtClean="0"/>
            <a:t>European policy measures for FW prevention and reduction</a:t>
          </a:r>
          <a:endParaRPr lang="it-IT" sz="1400" kern="1200" dirty="0"/>
        </a:p>
      </dsp:txBody>
      <dsp:txXfrm rot="-5400000">
        <a:off x="1" y="738162"/>
        <a:ext cx="1476326" cy="632711"/>
      </dsp:txXfrm>
    </dsp:sp>
    <dsp:sp modelId="{D477ED4F-DA71-4AEE-977A-4CB2ADE20C33}">
      <dsp:nvSpPr>
        <dsp:cNvPr id="0" name=""/>
        <dsp:cNvSpPr/>
      </dsp:nvSpPr>
      <dsp:spPr>
        <a:xfrm rot="5400000">
          <a:off x="3940797" y="-2458446"/>
          <a:ext cx="1371595" cy="630053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just" defTabSz="622300">
            <a:lnSpc>
              <a:spcPct val="90000"/>
            </a:lnSpc>
            <a:spcBef>
              <a:spcPct val="0"/>
            </a:spcBef>
            <a:spcAft>
              <a:spcPct val="15000"/>
            </a:spcAft>
            <a:buChar char="••"/>
          </a:pPr>
          <a:r>
            <a:rPr lang="en-GB" sz="1400" b="1" kern="1200" dirty="0" smtClean="0">
              <a:solidFill>
                <a:srgbClr val="FF0000"/>
              </a:solidFill>
            </a:rPr>
            <a:t>Policy</a:t>
          </a:r>
          <a:r>
            <a:rPr lang="en-GB" sz="1400" b="0" kern="1200" dirty="0" smtClean="0"/>
            <a:t> is a course or principle of action, proposed or adopted by a government, party, business or individual, intended to influence and determine coherent decisions, actions, and other matters; usually with a common long-term purpose(s).  </a:t>
          </a:r>
          <a:endParaRPr lang="it-IT" sz="1400" b="0" kern="1200" dirty="0"/>
        </a:p>
      </dsp:txBody>
      <dsp:txXfrm rot="-5400000">
        <a:off x="1476326" y="72981"/>
        <a:ext cx="6233581" cy="1237683"/>
      </dsp:txXfrm>
    </dsp:sp>
    <dsp:sp modelId="{98C85ED8-35B1-4652-BC05-6B0393C07926}">
      <dsp:nvSpPr>
        <dsp:cNvPr id="0" name=""/>
        <dsp:cNvSpPr/>
      </dsp:nvSpPr>
      <dsp:spPr>
        <a:xfrm rot="5400000">
          <a:off x="-316355" y="2709666"/>
          <a:ext cx="2109037" cy="1476326"/>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en-US" sz="1400" kern="1200" baseline="0" dirty="0" smtClean="0"/>
            <a:t>Through social innovation</a:t>
          </a:r>
          <a:endParaRPr lang="it-IT" sz="1400" kern="1200" dirty="0"/>
        </a:p>
      </dsp:txBody>
      <dsp:txXfrm rot="-5400000">
        <a:off x="1" y="3131473"/>
        <a:ext cx="1476326" cy="632711"/>
      </dsp:txXfrm>
    </dsp:sp>
    <dsp:sp modelId="{57F39AAA-BDE2-40A4-94F7-EB35922A498A}">
      <dsp:nvSpPr>
        <dsp:cNvPr id="0" name=""/>
        <dsp:cNvSpPr/>
      </dsp:nvSpPr>
      <dsp:spPr>
        <a:xfrm rot="5400000">
          <a:off x="3412315" y="-71520"/>
          <a:ext cx="2428558" cy="630053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just" defTabSz="622300">
            <a:lnSpc>
              <a:spcPct val="90000"/>
            </a:lnSpc>
            <a:spcBef>
              <a:spcPct val="0"/>
            </a:spcBef>
            <a:spcAft>
              <a:spcPct val="15000"/>
            </a:spcAft>
            <a:buChar char="••"/>
          </a:pPr>
          <a:r>
            <a:rPr lang="en-US" sz="1400" b="1" kern="1200" dirty="0" smtClean="0">
              <a:solidFill>
                <a:srgbClr val="FF0000"/>
              </a:solidFill>
            </a:rPr>
            <a:t>SI</a:t>
          </a:r>
          <a:r>
            <a:rPr lang="en-US" sz="1400" kern="1200" dirty="0" smtClean="0"/>
            <a:t> has socially </a:t>
          </a:r>
          <a:r>
            <a:rPr lang="en-US" sz="1400" kern="1200" dirty="0" err="1" smtClean="0"/>
            <a:t>recognised</a:t>
          </a:r>
          <a:r>
            <a:rPr lang="en-US" sz="1400" kern="1200" dirty="0" smtClean="0"/>
            <a:t> goals (in this case, reducing food waste).</a:t>
          </a:r>
          <a:endParaRPr lang="it-IT" sz="1400" kern="1200" dirty="0"/>
        </a:p>
        <a:p>
          <a:pPr marL="114300" lvl="1" indent="-114300" algn="just" defTabSz="622300">
            <a:lnSpc>
              <a:spcPct val="90000"/>
            </a:lnSpc>
            <a:spcBef>
              <a:spcPct val="0"/>
            </a:spcBef>
            <a:spcAft>
              <a:spcPct val="15000"/>
            </a:spcAft>
            <a:buChar char="••"/>
          </a:pPr>
          <a:r>
            <a:rPr lang="en-US" sz="1400" b="1" kern="1200" dirty="0" smtClean="0">
              <a:solidFill>
                <a:srgbClr val="FF0000"/>
              </a:solidFill>
            </a:rPr>
            <a:t>SI</a:t>
          </a:r>
          <a:r>
            <a:rPr lang="en-US" sz="1400" kern="1200" dirty="0" smtClean="0"/>
            <a:t> is grounded in deep reflection on the problem &amp; direct action from those involved in it. It represents co-creation and learning.</a:t>
          </a:r>
          <a:endParaRPr lang="it-IT" sz="1400" kern="1200" dirty="0"/>
        </a:p>
        <a:p>
          <a:pPr marL="114300" lvl="1" indent="-114300" algn="just" defTabSz="622300">
            <a:lnSpc>
              <a:spcPct val="90000"/>
            </a:lnSpc>
            <a:spcBef>
              <a:spcPct val="0"/>
            </a:spcBef>
            <a:spcAft>
              <a:spcPct val="15000"/>
            </a:spcAft>
            <a:buChar char="••"/>
          </a:pPr>
          <a:r>
            <a:rPr lang="en-US" sz="1400" b="1" kern="1200" dirty="0" smtClean="0">
              <a:solidFill>
                <a:srgbClr val="FF0000"/>
              </a:solidFill>
            </a:rPr>
            <a:t>SI</a:t>
          </a:r>
          <a:r>
            <a:rPr lang="en-US" sz="1400" kern="1200" dirty="0" smtClean="0"/>
            <a:t> is people-focused, both in terms of its delivery &amp; its beneficiaries. This aids its diffusion or </a:t>
          </a:r>
          <a:r>
            <a:rPr lang="en-US" sz="1400" kern="1200" dirty="0" err="1" smtClean="0"/>
            <a:t>institutionalisation</a:t>
          </a:r>
          <a:r>
            <a:rPr lang="en-US" sz="1400" kern="1200" dirty="0" smtClean="0"/>
            <a:t>.</a:t>
          </a:r>
          <a:endParaRPr lang="it-IT" sz="1400" kern="1200" dirty="0"/>
        </a:p>
        <a:p>
          <a:pPr marL="114300" lvl="1" indent="-114300" algn="just" defTabSz="622300">
            <a:lnSpc>
              <a:spcPct val="90000"/>
            </a:lnSpc>
            <a:spcBef>
              <a:spcPct val="0"/>
            </a:spcBef>
            <a:spcAft>
              <a:spcPct val="15000"/>
            </a:spcAft>
            <a:buChar char="••"/>
          </a:pPr>
          <a:r>
            <a:rPr lang="en-US" sz="1400" b="1" kern="1200" dirty="0" smtClean="0">
              <a:solidFill>
                <a:srgbClr val="FF0000"/>
              </a:solidFill>
            </a:rPr>
            <a:t>SI </a:t>
          </a:r>
          <a:r>
            <a:rPr lang="en-US" sz="1400" kern="1200" dirty="0" smtClean="0"/>
            <a:t>is delivered through, and builds capacity for, relationships and collaboration – often through a multi-stakeholder approach. It affects the process of social interactions.</a:t>
          </a:r>
          <a:endParaRPr lang="it-IT" sz="1400" kern="1200" dirty="0"/>
        </a:p>
        <a:p>
          <a:pPr marL="114300" lvl="1" indent="-114300" algn="just" defTabSz="622300">
            <a:lnSpc>
              <a:spcPct val="90000"/>
            </a:lnSpc>
            <a:spcBef>
              <a:spcPct val="0"/>
            </a:spcBef>
            <a:spcAft>
              <a:spcPct val="15000"/>
            </a:spcAft>
            <a:buChar char="••"/>
          </a:pPr>
          <a:r>
            <a:rPr lang="en-US" sz="1400" b="1" kern="1200" dirty="0" smtClean="0">
              <a:solidFill>
                <a:srgbClr val="FF0000"/>
              </a:solidFill>
            </a:rPr>
            <a:t>SI</a:t>
          </a:r>
          <a:r>
            <a:rPr lang="en-US" sz="1400" b="1" kern="1200" dirty="0" smtClean="0"/>
            <a:t> </a:t>
          </a:r>
          <a:r>
            <a:rPr lang="en-US" sz="1400" kern="1200" dirty="0" smtClean="0"/>
            <a:t>is a new combination of activities and / or delivered into a new setting.</a:t>
          </a:r>
          <a:endParaRPr lang="it-IT" sz="1400" kern="1200" dirty="0"/>
        </a:p>
      </dsp:txBody>
      <dsp:txXfrm rot="-5400000">
        <a:off x="1476326" y="1983021"/>
        <a:ext cx="6181985" cy="219145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6B35C7-E67D-45ED-9C95-A98C14700E40}">
      <dsp:nvSpPr>
        <dsp:cNvPr id="0" name=""/>
        <dsp:cNvSpPr/>
      </dsp:nvSpPr>
      <dsp:spPr>
        <a:xfrm>
          <a:off x="6599" y="0"/>
          <a:ext cx="2668525" cy="3356246"/>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GB" sz="2400" kern="1200" baseline="0" dirty="0" smtClean="0">
              <a:solidFill>
                <a:schemeClr val="bg1"/>
              </a:solidFill>
            </a:rPr>
            <a:t>1. Contribute to policy making at both the European and Member State levels</a:t>
          </a:r>
          <a:endParaRPr lang="it-IT" sz="2400" kern="1200" dirty="0">
            <a:solidFill>
              <a:schemeClr val="bg1"/>
            </a:solidFill>
          </a:endParaRPr>
        </a:p>
      </dsp:txBody>
      <dsp:txXfrm>
        <a:off x="84757" y="78158"/>
        <a:ext cx="2512209" cy="3199930"/>
      </dsp:txXfrm>
    </dsp:sp>
    <dsp:sp modelId="{677172D6-F878-4E90-AB32-73290281B970}">
      <dsp:nvSpPr>
        <dsp:cNvPr id="0" name=""/>
        <dsp:cNvSpPr/>
      </dsp:nvSpPr>
      <dsp:spPr>
        <a:xfrm>
          <a:off x="3123437" y="0"/>
          <a:ext cx="2668525" cy="3356246"/>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GB" sz="2400" kern="1200" baseline="0" dirty="0" smtClean="0">
              <a:solidFill>
                <a:schemeClr val="bg1"/>
              </a:solidFill>
            </a:rPr>
            <a:t>2. Identify policy tools to stimulate socially innovative solutions to address food waste</a:t>
          </a:r>
          <a:endParaRPr lang="it-IT" sz="2400" kern="1200" dirty="0">
            <a:solidFill>
              <a:schemeClr val="bg1"/>
            </a:solidFill>
          </a:endParaRPr>
        </a:p>
      </dsp:txBody>
      <dsp:txXfrm>
        <a:off x="3201595" y="78158"/>
        <a:ext cx="2512209" cy="3199930"/>
      </dsp:txXfrm>
    </dsp:sp>
    <dsp:sp modelId="{716F5713-1B28-4CD2-B97B-CD90215A4A73}">
      <dsp:nvSpPr>
        <dsp:cNvPr id="0" name=""/>
        <dsp:cNvSpPr/>
      </dsp:nvSpPr>
      <dsp:spPr>
        <a:xfrm>
          <a:off x="6240275" y="0"/>
          <a:ext cx="2668525" cy="3356246"/>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GB" sz="2400" kern="1200" baseline="0" dirty="0" smtClean="0">
              <a:solidFill>
                <a:schemeClr val="bg1"/>
              </a:solidFill>
            </a:rPr>
            <a:t>3. Draft recommendations for a Common Food Waste Policy in the EU28 with focus on social innovation</a:t>
          </a:r>
          <a:endParaRPr lang="it-IT" sz="2400" kern="1200" dirty="0">
            <a:solidFill>
              <a:schemeClr val="bg1"/>
            </a:solidFill>
          </a:endParaRPr>
        </a:p>
      </dsp:txBody>
      <dsp:txXfrm>
        <a:off x="6318433" y="78158"/>
        <a:ext cx="2512209" cy="319993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A870FE-624E-45DB-963A-A7B403C53BB1}">
      <dsp:nvSpPr>
        <dsp:cNvPr id="0" name=""/>
        <dsp:cNvSpPr/>
      </dsp:nvSpPr>
      <dsp:spPr>
        <a:xfrm>
          <a:off x="-194420" y="-122410"/>
          <a:ext cx="7416824" cy="4635515"/>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9416B2-FA00-4AA2-B45E-D5F006D5BA63}">
      <dsp:nvSpPr>
        <dsp:cNvPr id="0" name=""/>
        <dsp:cNvSpPr/>
      </dsp:nvSpPr>
      <dsp:spPr>
        <a:xfrm>
          <a:off x="813691" y="3041780"/>
          <a:ext cx="170586" cy="17058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66AB9D-5F80-4FE0-9EB8-6F96BD632323}">
      <dsp:nvSpPr>
        <dsp:cNvPr id="0" name=""/>
        <dsp:cNvSpPr/>
      </dsp:nvSpPr>
      <dsp:spPr>
        <a:xfrm>
          <a:off x="0" y="1655409"/>
          <a:ext cx="1115615" cy="18666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0390" tIns="0" rIns="0" bIns="0" numCol="1" spcCol="1270" anchor="t" anchorCtr="0">
          <a:noAutofit/>
        </a:bodyPr>
        <a:lstStyle/>
        <a:p>
          <a:pPr lvl="0" algn="l" defTabSz="488950" rtl="0">
            <a:lnSpc>
              <a:spcPct val="90000"/>
            </a:lnSpc>
            <a:spcBef>
              <a:spcPct val="0"/>
            </a:spcBef>
            <a:spcAft>
              <a:spcPct val="35000"/>
            </a:spcAft>
          </a:pPr>
          <a:r>
            <a:rPr lang="en-US" sz="1100" b="1" kern="1200" dirty="0" smtClean="0">
              <a:solidFill>
                <a:srgbClr val="FF0000"/>
              </a:solidFill>
            </a:rPr>
            <a:t>D3.2</a:t>
          </a:r>
          <a:r>
            <a:rPr lang="en-US" sz="1100" b="1" kern="1200" dirty="0" smtClean="0"/>
            <a:t> </a:t>
          </a:r>
        </a:p>
        <a:p>
          <a:pPr lvl="0" algn="l" defTabSz="488950" rtl="0">
            <a:lnSpc>
              <a:spcPct val="90000"/>
            </a:lnSpc>
            <a:spcBef>
              <a:spcPct val="0"/>
            </a:spcBef>
            <a:spcAft>
              <a:spcPct val="35000"/>
            </a:spcAft>
          </a:pPr>
          <a:r>
            <a:rPr lang="en-US" sz="1100" b="1" kern="1200" dirty="0" smtClean="0"/>
            <a:t>July 2014</a:t>
          </a:r>
        </a:p>
        <a:p>
          <a:pPr lvl="0" algn="l" defTabSz="488950" rtl="0">
            <a:lnSpc>
              <a:spcPct val="90000"/>
            </a:lnSpc>
            <a:spcBef>
              <a:spcPct val="0"/>
            </a:spcBef>
            <a:spcAft>
              <a:spcPct val="35000"/>
            </a:spcAft>
          </a:pPr>
          <a:r>
            <a:rPr lang="en-US" sz="1100" kern="1200" dirty="0" smtClean="0"/>
            <a:t>Social Innovation Camp and comprehensive set of measures</a:t>
          </a:r>
          <a:endParaRPr lang="it-IT" sz="1100" kern="1200" dirty="0"/>
        </a:p>
      </dsp:txBody>
      <dsp:txXfrm>
        <a:off x="0" y="1655409"/>
        <a:ext cx="1115615" cy="1866648"/>
      </dsp:txXfrm>
    </dsp:sp>
    <dsp:sp modelId="{77ADEC06-5C9D-4F0F-90D4-16670B7A7E24}">
      <dsp:nvSpPr>
        <dsp:cNvPr id="0" name=""/>
        <dsp:cNvSpPr/>
      </dsp:nvSpPr>
      <dsp:spPr>
        <a:xfrm>
          <a:off x="1461763" y="2431841"/>
          <a:ext cx="267005" cy="26700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082F79-6235-45E2-9974-0BA88A1ACC86}">
      <dsp:nvSpPr>
        <dsp:cNvPr id="0" name=""/>
        <dsp:cNvSpPr/>
      </dsp:nvSpPr>
      <dsp:spPr>
        <a:xfrm>
          <a:off x="1656187" y="2677178"/>
          <a:ext cx="1519230" cy="1475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1481" tIns="0" rIns="0" bIns="0" numCol="1" spcCol="1270" anchor="t" anchorCtr="0">
          <a:noAutofit/>
        </a:bodyPr>
        <a:lstStyle/>
        <a:p>
          <a:pPr lvl="0" algn="l" defTabSz="488950" rtl="0">
            <a:lnSpc>
              <a:spcPct val="90000"/>
            </a:lnSpc>
            <a:spcBef>
              <a:spcPct val="0"/>
            </a:spcBef>
            <a:spcAft>
              <a:spcPct val="35000"/>
            </a:spcAft>
          </a:pPr>
          <a:r>
            <a:rPr lang="en-US" sz="1100" b="1" kern="1200" dirty="0" smtClean="0">
              <a:solidFill>
                <a:srgbClr val="FF0000"/>
              </a:solidFill>
            </a:rPr>
            <a:t>D3.1</a:t>
          </a:r>
        </a:p>
        <a:p>
          <a:pPr lvl="0" algn="l" defTabSz="488950" rtl="0">
            <a:lnSpc>
              <a:spcPct val="90000"/>
            </a:lnSpc>
            <a:spcBef>
              <a:spcPct val="0"/>
            </a:spcBef>
            <a:spcAft>
              <a:spcPct val="35000"/>
            </a:spcAft>
          </a:pPr>
          <a:r>
            <a:rPr lang="en-US" sz="1100" b="1" kern="1200" dirty="0" smtClean="0"/>
            <a:t>March 2015 and onward</a:t>
          </a:r>
        </a:p>
        <a:p>
          <a:pPr lvl="0" algn="l" defTabSz="488950" rtl="0">
            <a:lnSpc>
              <a:spcPct val="90000"/>
            </a:lnSpc>
            <a:spcBef>
              <a:spcPct val="0"/>
            </a:spcBef>
            <a:spcAft>
              <a:spcPct val="35000"/>
            </a:spcAft>
          </a:pPr>
          <a:r>
            <a:rPr lang="en-US" sz="1100" kern="1200" dirty="0" smtClean="0"/>
            <a:t>Review of legislation and policies impacting food waste generation at the EU and Member States levels</a:t>
          </a:r>
          <a:endParaRPr lang="it-IT" sz="1100" kern="1200" dirty="0"/>
        </a:p>
      </dsp:txBody>
      <dsp:txXfrm>
        <a:off x="1656187" y="2677178"/>
        <a:ext cx="1519230" cy="1475181"/>
      </dsp:txXfrm>
    </dsp:sp>
    <dsp:sp modelId="{1CB05B0A-9359-40AF-B1C9-F56992FC4DF3}">
      <dsp:nvSpPr>
        <dsp:cNvPr id="0" name=""/>
        <dsp:cNvSpPr/>
      </dsp:nvSpPr>
      <dsp:spPr>
        <a:xfrm>
          <a:off x="2592289" y="1830645"/>
          <a:ext cx="359998" cy="35999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F667190-4094-4EED-9717-6ED787106BD0}">
      <dsp:nvSpPr>
        <dsp:cNvPr id="0" name=""/>
        <dsp:cNvSpPr/>
      </dsp:nvSpPr>
      <dsp:spPr>
        <a:xfrm>
          <a:off x="1677787" y="908108"/>
          <a:ext cx="1736903" cy="10367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8641" tIns="0" rIns="0" bIns="0" numCol="1" spcCol="1270" anchor="t" anchorCtr="0">
          <a:noAutofit/>
        </a:bodyPr>
        <a:lstStyle/>
        <a:p>
          <a:pPr lvl="0" algn="l" defTabSz="488950" rtl="0">
            <a:lnSpc>
              <a:spcPct val="90000"/>
            </a:lnSpc>
            <a:spcBef>
              <a:spcPct val="0"/>
            </a:spcBef>
            <a:spcAft>
              <a:spcPct val="35000"/>
            </a:spcAft>
          </a:pPr>
          <a:r>
            <a:rPr lang="en-US" sz="1100" b="1" kern="1200" dirty="0" smtClean="0">
              <a:solidFill>
                <a:srgbClr val="FF0000"/>
              </a:solidFill>
            </a:rPr>
            <a:t>D3.3</a:t>
          </a:r>
        </a:p>
        <a:p>
          <a:pPr lvl="0" algn="l" defTabSz="488950" rtl="0">
            <a:lnSpc>
              <a:spcPct val="90000"/>
            </a:lnSpc>
            <a:spcBef>
              <a:spcPct val="0"/>
            </a:spcBef>
            <a:spcAft>
              <a:spcPct val="35000"/>
            </a:spcAft>
          </a:pPr>
          <a:r>
            <a:rPr lang="en-US" sz="1100" b="1" kern="1200" dirty="0" smtClean="0"/>
            <a:t>June 2015</a:t>
          </a:r>
        </a:p>
        <a:p>
          <a:pPr lvl="0" algn="l" defTabSz="488950" rtl="0">
            <a:lnSpc>
              <a:spcPct val="90000"/>
            </a:lnSpc>
            <a:spcBef>
              <a:spcPct val="0"/>
            </a:spcBef>
            <a:spcAft>
              <a:spcPct val="35000"/>
            </a:spcAft>
          </a:pPr>
          <a:r>
            <a:rPr lang="en-US" sz="1100" kern="1200" dirty="0" smtClean="0"/>
            <a:t>Policies challenging food waste through social innovation</a:t>
          </a:r>
          <a:endParaRPr lang="it-IT" sz="1100" kern="1200" dirty="0"/>
        </a:p>
      </dsp:txBody>
      <dsp:txXfrm>
        <a:off x="1677787" y="908108"/>
        <a:ext cx="1736903" cy="1036775"/>
      </dsp:txXfrm>
    </dsp:sp>
    <dsp:sp modelId="{F1A49B6A-7A3F-491A-A102-09240438BE41}">
      <dsp:nvSpPr>
        <dsp:cNvPr id="0" name=""/>
        <dsp:cNvSpPr/>
      </dsp:nvSpPr>
      <dsp:spPr>
        <a:xfrm>
          <a:off x="4075672" y="1226381"/>
          <a:ext cx="360001" cy="36000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F01FD7-5669-4180-BC6A-4A39B04F9ED0}">
      <dsp:nvSpPr>
        <dsp:cNvPr id="0" name=""/>
        <dsp:cNvSpPr/>
      </dsp:nvSpPr>
      <dsp:spPr>
        <a:xfrm>
          <a:off x="3622002" y="1628197"/>
          <a:ext cx="1973008" cy="7899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661" tIns="0" rIns="0" bIns="0" numCol="1" spcCol="1270" anchor="t" anchorCtr="0">
          <a:noAutofit/>
        </a:bodyPr>
        <a:lstStyle/>
        <a:p>
          <a:pPr lvl="0" algn="l" defTabSz="488950" rtl="0">
            <a:lnSpc>
              <a:spcPct val="90000"/>
            </a:lnSpc>
            <a:spcBef>
              <a:spcPct val="0"/>
            </a:spcBef>
            <a:spcAft>
              <a:spcPct val="35000"/>
            </a:spcAft>
          </a:pPr>
          <a:r>
            <a:rPr lang="en-US" sz="1100" b="1" kern="1200" dirty="0" smtClean="0">
              <a:solidFill>
                <a:srgbClr val="FF0000"/>
              </a:solidFill>
            </a:rPr>
            <a:t>D3.4 </a:t>
          </a:r>
          <a:r>
            <a:rPr lang="en-US" sz="1100" b="1" kern="1200" dirty="0" smtClean="0"/>
            <a:t>September 2015</a:t>
          </a:r>
        </a:p>
        <a:p>
          <a:pPr lvl="0" algn="l" defTabSz="488950" rtl="0">
            <a:lnSpc>
              <a:spcPct val="90000"/>
            </a:lnSpc>
            <a:spcBef>
              <a:spcPct val="0"/>
            </a:spcBef>
            <a:spcAft>
              <a:spcPct val="35000"/>
            </a:spcAft>
          </a:pPr>
          <a:r>
            <a:rPr lang="en-US" sz="1100" kern="1200" dirty="0" smtClean="0"/>
            <a:t>Evaluation Framework</a:t>
          </a:r>
          <a:endParaRPr lang="it-IT" sz="1100" kern="1200" dirty="0"/>
        </a:p>
      </dsp:txBody>
      <dsp:txXfrm>
        <a:off x="3622002" y="1628197"/>
        <a:ext cx="1973008" cy="789927"/>
      </dsp:txXfrm>
    </dsp:sp>
    <dsp:sp modelId="{02BCBCA5-C87E-473D-8A19-DAC4F48C8942}">
      <dsp:nvSpPr>
        <dsp:cNvPr id="0" name=""/>
        <dsp:cNvSpPr/>
      </dsp:nvSpPr>
      <dsp:spPr>
        <a:xfrm>
          <a:off x="5760679" y="894498"/>
          <a:ext cx="360000" cy="3600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E4F9D4-216A-44C3-8628-D6EB7B4BF5B1}">
      <dsp:nvSpPr>
        <dsp:cNvPr id="0" name=""/>
        <dsp:cNvSpPr/>
      </dsp:nvSpPr>
      <dsp:spPr>
        <a:xfrm>
          <a:off x="4673322" y="221693"/>
          <a:ext cx="2261048" cy="7448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0472" tIns="0" rIns="0" bIns="0" numCol="1" spcCol="1270" anchor="t" anchorCtr="0">
          <a:noAutofit/>
        </a:bodyPr>
        <a:lstStyle/>
        <a:p>
          <a:pPr lvl="0" algn="l" defTabSz="488950" rtl="0">
            <a:lnSpc>
              <a:spcPct val="90000"/>
            </a:lnSpc>
            <a:spcBef>
              <a:spcPct val="0"/>
            </a:spcBef>
            <a:spcAft>
              <a:spcPct val="35000"/>
            </a:spcAft>
          </a:pPr>
          <a:r>
            <a:rPr lang="en-US" sz="1100" b="1" kern="1200" dirty="0" smtClean="0">
              <a:solidFill>
                <a:srgbClr val="FF0000"/>
              </a:solidFill>
            </a:rPr>
            <a:t>D3.5</a:t>
          </a:r>
          <a:r>
            <a:rPr lang="en-US" sz="1100" b="1" kern="1200" dirty="0" smtClean="0"/>
            <a:t> May 2016</a:t>
          </a:r>
        </a:p>
        <a:p>
          <a:pPr lvl="0" algn="l" defTabSz="488950" rtl="0">
            <a:lnSpc>
              <a:spcPct val="90000"/>
            </a:lnSpc>
            <a:spcBef>
              <a:spcPct val="0"/>
            </a:spcBef>
            <a:spcAft>
              <a:spcPct val="35000"/>
            </a:spcAft>
          </a:pPr>
          <a:r>
            <a:rPr lang="en-US" sz="1100" kern="1200" dirty="0" smtClean="0"/>
            <a:t>a. Guidelines </a:t>
          </a:r>
        </a:p>
        <a:p>
          <a:pPr lvl="0" algn="l" defTabSz="488950" rtl="0">
            <a:lnSpc>
              <a:spcPct val="90000"/>
            </a:lnSpc>
            <a:spcBef>
              <a:spcPct val="0"/>
            </a:spcBef>
            <a:spcAft>
              <a:spcPct val="35000"/>
            </a:spcAft>
          </a:pPr>
          <a:r>
            <a:rPr lang="en-US" sz="1100" kern="1200" dirty="0" smtClean="0"/>
            <a:t>b. Scenario analysis</a:t>
          </a:r>
          <a:endParaRPr lang="it-IT" sz="1100" kern="1200" dirty="0"/>
        </a:p>
      </dsp:txBody>
      <dsp:txXfrm>
        <a:off x="4673322" y="221693"/>
        <a:ext cx="2261048" cy="74481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1C6BF4-1E1B-41C3-BABA-FFE220B90401}">
      <dsp:nvSpPr>
        <dsp:cNvPr id="0" name=""/>
        <dsp:cNvSpPr/>
      </dsp:nvSpPr>
      <dsp:spPr>
        <a:xfrm>
          <a:off x="38971" y="0"/>
          <a:ext cx="1706706" cy="170670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533400" rtl="0">
            <a:lnSpc>
              <a:spcPct val="90000"/>
            </a:lnSpc>
            <a:spcBef>
              <a:spcPct val="0"/>
            </a:spcBef>
            <a:spcAft>
              <a:spcPct val="35000"/>
            </a:spcAft>
          </a:pPr>
          <a:r>
            <a:rPr lang="en-US" sz="1200" b="1" kern="1200" dirty="0" smtClean="0"/>
            <a:t>May 2016 </a:t>
          </a:r>
          <a:r>
            <a:rPr lang="en-US" sz="1200" kern="1200" dirty="0" smtClean="0"/>
            <a:t>Recommendations for a Common European Food Waste Policy </a:t>
          </a:r>
          <a:r>
            <a:rPr lang="en-GB" sz="1200" kern="1200" baseline="0" dirty="0" smtClean="0">
              <a:solidFill>
                <a:schemeClr val="tx1"/>
              </a:solidFill>
            </a:rPr>
            <a:t>with focus on social innovation </a:t>
          </a:r>
          <a:endParaRPr lang="it-IT" sz="1200" kern="1200" dirty="0">
            <a:solidFill>
              <a:schemeClr val="tx1"/>
            </a:solidFill>
          </a:endParaRPr>
        </a:p>
      </dsp:txBody>
      <dsp:txXfrm>
        <a:off x="288912" y="249941"/>
        <a:ext cx="1206824" cy="120682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0D5FB9-E1BA-4D1E-9302-7E5EC561CBA3}">
      <dsp:nvSpPr>
        <dsp:cNvPr id="0" name=""/>
        <dsp:cNvSpPr/>
      </dsp:nvSpPr>
      <dsp:spPr>
        <a:xfrm>
          <a:off x="0" y="9851"/>
          <a:ext cx="1296144" cy="6364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it-IT" sz="1400" kern="1200" dirty="0" smtClean="0"/>
            <a:t>Data</a:t>
          </a:r>
          <a:r>
            <a:rPr lang="it-IT" sz="1600" kern="1200" dirty="0" smtClean="0"/>
            <a:t>  </a:t>
          </a:r>
          <a:r>
            <a:rPr lang="it-IT" sz="1400" kern="1200" dirty="0" err="1" smtClean="0"/>
            <a:t>collection</a:t>
          </a:r>
          <a:endParaRPr lang="it-IT" sz="1600" kern="1200" dirty="0"/>
        </a:p>
      </dsp:txBody>
      <dsp:txXfrm>
        <a:off x="31070" y="40921"/>
        <a:ext cx="1234004" cy="57434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725601-6E94-4F03-B7B2-D8676083F16D}">
      <dsp:nvSpPr>
        <dsp:cNvPr id="0" name=""/>
        <dsp:cNvSpPr/>
      </dsp:nvSpPr>
      <dsp:spPr>
        <a:xfrm>
          <a:off x="295261" y="38"/>
          <a:ext cx="959978" cy="57598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it-IT" sz="1400" kern="1200" dirty="0" smtClean="0"/>
            <a:t>Analysis</a:t>
          </a:r>
          <a:endParaRPr lang="it-IT" sz="1400" kern="1200" dirty="0"/>
        </a:p>
      </dsp:txBody>
      <dsp:txXfrm>
        <a:off x="295261" y="38"/>
        <a:ext cx="959978" cy="57598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AD65B5-A7BD-45A6-AED5-991A91B7D69C}">
      <dsp:nvSpPr>
        <dsp:cNvPr id="0" name=""/>
        <dsp:cNvSpPr/>
      </dsp:nvSpPr>
      <dsp:spPr>
        <a:xfrm>
          <a:off x="144018" y="929"/>
          <a:ext cx="1955733" cy="352181"/>
        </a:xfrm>
        <a:prstGeom prst="round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lvl="0" algn="ctr" defTabSz="444500" rtl="0">
            <a:lnSpc>
              <a:spcPct val="90000"/>
            </a:lnSpc>
            <a:spcBef>
              <a:spcPct val="0"/>
            </a:spcBef>
            <a:spcAft>
              <a:spcPct val="35000"/>
            </a:spcAft>
          </a:pPr>
          <a:r>
            <a:rPr lang="it-IT" sz="1000" b="1" kern="1200" dirty="0" err="1" smtClean="0">
              <a:solidFill>
                <a:schemeClr val="tx1"/>
              </a:solidFill>
            </a:rPr>
            <a:t>Eightfold</a:t>
          </a:r>
          <a:r>
            <a:rPr lang="it-IT" sz="1000" b="1" kern="1200" dirty="0" smtClean="0">
              <a:solidFill>
                <a:schemeClr val="tx1"/>
              </a:solidFill>
            </a:rPr>
            <a:t> </a:t>
          </a:r>
          <a:r>
            <a:rPr lang="it-IT" sz="1000" b="1" kern="1200" dirty="0" err="1" smtClean="0">
              <a:solidFill>
                <a:schemeClr val="tx1"/>
              </a:solidFill>
            </a:rPr>
            <a:t>Path</a:t>
          </a:r>
          <a:endParaRPr lang="it-IT" sz="1000" b="1" kern="1200" dirty="0">
            <a:solidFill>
              <a:schemeClr val="tx1"/>
            </a:solidFill>
          </a:endParaRPr>
        </a:p>
      </dsp:txBody>
      <dsp:txXfrm>
        <a:off x="161210" y="18121"/>
        <a:ext cx="1921349" cy="317797"/>
      </dsp:txXfrm>
    </dsp:sp>
    <dsp:sp modelId="{10647CA6-D953-4904-8279-C664000D1D25}">
      <dsp:nvSpPr>
        <dsp:cNvPr id="0" name=""/>
        <dsp:cNvSpPr/>
      </dsp:nvSpPr>
      <dsp:spPr>
        <a:xfrm>
          <a:off x="711540" y="406903"/>
          <a:ext cx="807757" cy="352181"/>
        </a:xfrm>
        <a:prstGeom prst="round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17145" rIns="34290" bIns="17145" numCol="1" spcCol="1270" anchor="ctr" anchorCtr="0">
          <a:noAutofit/>
        </a:bodyPr>
        <a:lstStyle/>
        <a:p>
          <a:pPr lvl="0" algn="ctr" defTabSz="400050" rtl="0">
            <a:lnSpc>
              <a:spcPct val="90000"/>
            </a:lnSpc>
            <a:spcBef>
              <a:spcPct val="0"/>
            </a:spcBef>
            <a:spcAft>
              <a:spcPct val="35000"/>
            </a:spcAft>
          </a:pPr>
          <a:r>
            <a:rPr lang="en-US" sz="900" kern="1200" dirty="0" smtClean="0">
              <a:solidFill>
                <a:schemeClr val="tx1"/>
              </a:solidFill>
            </a:rPr>
            <a:t>Define the Problem</a:t>
          </a:r>
          <a:endParaRPr lang="it-IT" sz="900" kern="1200" dirty="0">
            <a:solidFill>
              <a:schemeClr val="tx1"/>
            </a:solidFill>
          </a:endParaRPr>
        </a:p>
      </dsp:txBody>
      <dsp:txXfrm>
        <a:off x="728732" y="424095"/>
        <a:ext cx="773373" cy="317797"/>
      </dsp:txXfrm>
    </dsp:sp>
    <dsp:sp modelId="{5B278318-1E58-48FC-84F6-8AE72AF3E4CE}">
      <dsp:nvSpPr>
        <dsp:cNvPr id="0" name=""/>
        <dsp:cNvSpPr/>
      </dsp:nvSpPr>
      <dsp:spPr>
        <a:xfrm>
          <a:off x="704407" y="740511"/>
          <a:ext cx="807757" cy="352181"/>
        </a:xfrm>
        <a:prstGeom prst="round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17145" rIns="34290" bIns="17145" numCol="1" spcCol="1270" anchor="ctr" anchorCtr="0">
          <a:noAutofit/>
        </a:bodyPr>
        <a:lstStyle/>
        <a:p>
          <a:pPr lvl="0" algn="ctr" defTabSz="400050" rtl="0">
            <a:lnSpc>
              <a:spcPct val="90000"/>
            </a:lnSpc>
            <a:spcBef>
              <a:spcPct val="0"/>
            </a:spcBef>
            <a:spcAft>
              <a:spcPct val="35000"/>
            </a:spcAft>
          </a:pPr>
          <a:r>
            <a:rPr lang="en-US" sz="900" kern="1200" dirty="0" smtClean="0">
              <a:solidFill>
                <a:schemeClr val="tx1"/>
              </a:solidFill>
            </a:rPr>
            <a:t>Assemble Some Evidence</a:t>
          </a:r>
          <a:endParaRPr lang="it-IT" sz="900" kern="1200" dirty="0">
            <a:solidFill>
              <a:schemeClr val="tx1"/>
            </a:solidFill>
          </a:endParaRPr>
        </a:p>
      </dsp:txBody>
      <dsp:txXfrm>
        <a:off x="721599" y="757703"/>
        <a:ext cx="773373" cy="317797"/>
      </dsp:txXfrm>
    </dsp:sp>
    <dsp:sp modelId="{06920C28-2A07-497F-87B6-4F93A1A717C1}">
      <dsp:nvSpPr>
        <dsp:cNvPr id="0" name=""/>
        <dsp:cNvSpPr/>
      </dsp:nvSpPr>
      <dsp:spPr>
        <a:xfrm>
          <a:off x="704407" y="1110302"/>
          <a:ext cx="807757" cy="352181"/>
        </a:xfrm>
        <a:prstGeom prst="round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17145" rIns="34290" bIns="17145" numCol="1" spcCol="1270" anchor="ctr" anchorCtr="0">
          <a:noAutofit/>
        </a:bodyPr>
        <a:lstStyle/>
        <a:p>
          <a:pPr lvl="0" algn="ctr" defTabSz="400050" rtl="0">
            <a:lnSpc>
              <a:spcPct val="90000"/>
            </a:lnSpc>
            <a:spcBef>
              <a:spcPct val="0"/>
            </a:spcBef>
            <a:spcAft>
              <a:spcPct val="35000"/>
            </a:spcAft>
          </a:pPr>
          <a:r>
            <a:rPr lang="en-US" sz="900" kern="1200" dirty="0" smtClean="0">
              <a:solidFill>
                <a:schemeClr val="tx1"/>
              </a:solidFill>
            </a:rPr>
            <a:t>Construct the Alternatives</a:t>
          </a:r>
          <a:endParaRPr lang="it-IT" sz="900" kern="1200" dirty="0">
            <a:solidFill>
              <a:schemeClr val="tx1"/>
            </a:solidFill>
          </a:endParaRPr>
        </a:p>
      </dsp:txBody>
      <dsp:txXfrm>
        <a:off x="721599" y="1127494"/>
        <a:ext cx="773373" cy="317797"/>
      </dsp:txXfrm>
    </dsp:sp>
    <dsp:sp modelId="{796ED77C-652A-4827-9294-BA80B899D888}">
      <dsp:nvSpPr>
        <dsp:cNvPr id="0" name=""/>
        <dsp:cNvSpPr/>
      </dsp:nvSpPr>
      <dsp:spPr>
        <a:xfrm>
          <a:off x="704407" y="1480093"/>
          <a:ext cx="807757" cy="352181"/>
        </a:xfrm>
        <a:prstGeom prst="round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17145" rIns="34290" bIns="17145" numCol="1" spcCol="1270" anchor="ctr" anchorCtr="0">
          <a:noAutofit/>
        </a:bodyPr>
        <a:lstStyle/>
        <a:p>
          <a:pPr lvl="0" algn="ctr" defTabSz="400050" rtl="0">
            <a:lnSpc>
              <a:spcPct val="90000"/>
            </a:lnSpc>
            <a:spcBef>
              <a:spcPct val="0"/>
            </a:spcBef>
            <a:spcAft>
              <a:spcPct val="35000"/>
            </a:spcAft>
          </a:pPr>
          <a:r>
            <a:rPr lang="en-US" sz="900" kern="1200" dirty="0" smtClean="0">
              <a:solidFill>
                <a:schemeClr val="tx1"/>
              </a:solidFill>
            </a:rPr>
            <a:t>Select the Criteria</a:t>
          </a:r>
          <a:endParaRPr lang="it-IT" sz="900" kern="1200" dirty="0">
            <a:solidFill>
              <a:schemeClr val="tx1"/>
            </a:solidFill>
          </a:endParaRPr>
        </a:p>
      </dsp:txBody>
      <dsp:txXfrm>
        <a:off x="721599" y="1497285"/>
        <a:ext cx="773373" cy="317797"/>
      </dsp:txXfrm>
    </dsp:sp>
    <dsp:sp modelId="{69B756BB-BF8C-4B88-B57C-F0E576557AFF}">
      <dsp:nvSpPr>
        <dsp:cNvPr id="0" name=""/>
        <dsp:cNvSpPr/>
      </dsp:nvSpPr>
      <dsp:spPr>
        <a:xfrm>
          <a:off x="704407" y="1849883"/>
          <a:ext cx="807757" cy="352181"/>
        </a:xfrm>
        <a:prstGeom prst="round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17145" rIns="34290" bIns="17145" numCol="1" spcCol="1270" anchor="ctr" anchorCtr="0">
          <a:noAutofit/>
        </a:bodyPr>
        <a:lstStyle/>
        <a:p>
          <a:pPr lvl="0" algn="ctr" defTabSz="400050" rtl="0">
            <a:lnSpc>
              <a:spcPct val="90000"/>
            </a:lnSpc>
            <a:spcBef>
              <a:spcPct val="0"/>
            </a:spcBef>
            <a:spcAft>
              <a:spcPct val="35000"/>
            </a:spcAft>
          </a:pPr>
          <a:r>
            <a:rPr lang="en-US" sz="900" kern="1200" dirty="0" smtClean="0">
              <a:solidFill>
                <a:schemeClr val="tx1"/>
              </a:solidFill>
            </a:rPr>
            <a:t>Project the Outcomes</a:t>
          </a:r>
          <a:endParaRPr lang="it-IT" sz="900" kern="1200" dirty="0">
            <a:solidFill>
              <a:schemeClr val="tx1"/>
            </a:solidFill>
          </a:endParaRPr>
        </a:p>
      </dsp:txBody>
      <dsp:txXfrm>
        <a:off x="721599" y="1867075"/>
        <a:ext cx="773373" cy="317797"/>
      </dsp:txXfrm>
    </dsp:sp>
    <dsp:sp modelId="{8870F63C-5973-42D8-B227-D38A312A7F68}">
      <dsp:nvSpPr>
        <dsp:cNvPr id="0" name=""/>
        <dsp:cNvSpPr/>
      </dsp:nvSpPr>
      <dsp:spPr>
        <a:xfrm>
          <a:off x="704407" y="2219674"/>
          <a:ext cx="807757" cy="352181"/>
        </a:xfrm>
        <a:prstGeom prst="round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17145" rIns="34290" bIns="17145" numCol="1" spcCol="1270" anchor="ctr" anchorCtr="0">
          <a:noAutofit/>
        </a:bodyPr>
        <a:lstStyle/>
        <a:p>
          <a:pPr lvl="0" algn="ctr" defTabSz="400050" rtl="0">
            <a:lnSpc>
              <a:spcPct val="90000"/>
            </a:lnSpc>
            <a:spcBef>
              <a:spcPct val="0"/>
            </a:spcBef>
            <a:spcAft>
              <a:spcPct val="35000"/>
            </a:spcAft>
          </a:pPr>
          <a:r>
            <a:rPr lang="en-US" sz="900" kern="1200" dirty="0" smtClean="0">
              <a:solidFill>
                <a:schemeClr val="tx1"/>
              </a:solidFill>
            </a:rPr>
            <a:t>Confront the Trade-offs</a:t>
          </a:r>
          <a:endParaRPr lang="it-IT" sz="900" kern="1200" dirty="0">
            <a:solidFill>
              <a:schemeClr val="tx1"/>
            </a:solidFill>
          </a:endParaRPr>
        </a:p>
      </dsp:txBody>
      <dsp:txXfrm>
        <a:off x="721599" y="2236866"/>
        <a:ext cx="773373" cy="317797"/>
      </dsp:txXfrm>
    </dsp:sp>
    <dsp:sp modelId="{D740107F-5230-412B-82DA-046715BAD7C4}">
      <dsp:nvSpPr>
        <dsp:cNvPr id="0" name=""/>
        <dsp:cNvSpPr/>
      </dsp:nvSpPr>
      <dsp:spPr>
        <a:xfrm>
          <a:off x="704407" y="2589465"/>
          <a:ext cx="807757" cy="352181"/>
        </a:xfrm>
        <a:prstGeom prst="round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17145" rIns="34290" bIns="17145" numCol="1" spcCol="1270" anchor="ctr" anchorCtr="0">
          <a:noAutofit/>
        </a:bodyPr>
        <a:lstStyle/>
        <a:p>
          <a:pPr lvl="0" algn="ctr" defTabSz="400050" rtl="0">
            <a:lnSpc>
              <a:spcPct val="90000"/>
            </a:lnSpc>
            <a:spcBef>
              <a:spcPct val="0"/>
            </a:spcBef>
            <a:spcAft>
              <a:spcPct val="35000"/>
            </a:spcAft>
          </a:pPr>
          <a:r>
            <a:rPr lang="en-US" sz="900" kern="1200" dirty="0" smtClean="0">
              <a:solidFill>
                <a:schemeClr val="tx1"/>
              </a:solidFill>
            </a:rPr>
            <a:t>Decide</a:t>
          </a:r>
          <a:endParaRPr lang="it-IT" sz="900" kern="1200" dirty="0">
            <a:solidFill>
              <a:schemeClr val="tx1"/>
            </a:solidFill>
          </a:endParaRPr>
        </a:p>
      </dsp:txBody>
      <dsp:txXfrm>
        <a:off x="721599" y="2606657"/>
        <a:ext cx="773373" cy="317797"/>
      </dsp:txXfrm>
    </dsp:sp>
    <dsp:sp modelId="{A1832FE9-BE5E-45EE-B1BE-CBA63099BF1A}">
      <dsp:nvSpPr>
        <dsp:cNvPr id="0" name=""/>
        <dsp:cNvSpPr/>
      </dsp:nvSpPr>
      <dsp:spPr>
        <a:xfrm>
          <a:off x="704407" y="2959256"/>
          <a:ext cx="807757" cy="352181"/>
        </a:xfrm>
        <a:prstGeom prst="round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17145" rIns="34290" bIns="17145" numCol="1" spcCol="1270" anchor="ctr" anchorCtr="0">
          <a:noAutofit/>
        </a:bodyPr>
        <a:lstStyle/>
        <a:p>
          <a:pPr lvl="0" algn="ctr" defTabSz="400050" rtl="0">
            <a:lnSpc>
              <a:spcPct val="90000"/>
            </a:lnSpc>
            <a:spcBef>
              <a:spcPct val="0"/>
            </a:spcBef>
            <a:spcAft>
              <a:spcPct val="35000"/>
            </a:spcAft>
          </a:pPr>
          <a:r>
            <a:rPr lang="en-US" sz="900" kern="1200" dirty="0" smtClean="0">
              <a:solidFill>
                <a:schemeClr val="tx1"/>
              </a:solidFill>
            </a:rPr>
            <a:t>Tell Your Story</a:t>
          </a:r>
          <a:endParaRPr lang="it-IT" sz="900" kern="1200" dirty="0">
            <a:solidFill>
              <a:schemeClr val="tx1"/>
            </a:solidFill>
          </a:endParaRPr>
        </a:p>
      </dsp:txBody>
      <dsp:txXfrm>
        <a:off x="721599" y="2976448"/>
        <a:ext cx="773373" cy="317797"/>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architecture+Icon#1">
  <dgm:title val="Layout architettura"/>
  <dgm:desc val="Da utilizzare per mostrare relazioni gerarchiche dal basso in alto. Particolarmente adatto per componenti architettonici o oggetti basati su altri oggetti."/>
  <dgm:catLst>
    <dgm:cat type="hierarchy" pri="4500"/>
    <dgm:cat type="list" pri="24500"/>
    <dgm:cat type="relationship" pri="10500"/>
    <dgm:cat type="officeonline" pri="7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6.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5631" cy="512304"/>
          </a:xfrm>
          <a:prstGeom prst="rect">
            <a:avLst/>
          </a:prstGeom>
        </p:spPr>
        <p:txBody>
          <a:bodyPr vert="horz" lIns="95500" tIns="47750" rIns="95500" bIns="47750" rtlCol="0"/>
          <a:lstStyle>
            <a:lvl1pPr algn="l">
              <a:defRPr sz="1300"/>
            </a:lvl1pPr>
          </a:lstStyle>
          <a:p>
            <a:endParaRPr lang="it-IT"/>
          </a:p>
        </p:txBody>
      </p:sp>
      <p:sp>
        <p:nvSpPr>
          <p:cNvPr id="3" name="Segnaposto data 2"/>
          <p:cNvSpPr>
            <a:spLocks noGrp="1"/>
          </p:cNvSpPr>
          <p:nvPr>
            <p:ph type="dt" sz="quarter" idx="1"/>
          </p:nvPr>
        </p:nvSpPr>
        <p:spPr>
          <a:xfrm>
            <a:off x="4021979" y="0"/>
            <a:ext cx="3075631" cy="512304"/>
          </a:xfrm>
          <a:prstGeom prst="rect">
            <a:avLst/>
          </a:prstGeom>
        </p:spPr>
        <p:txBody>
          <a:bodyPr vert="horz" lIns="95500" tIns="47750" rIns="95500" bIns="47750" rtlCol="0"/>
          <a:lstStyle>
            <a:lvl1pPr algn="r">
              <a:defRPr sz="1300"/>
            </a:lvl1pPr>
          </a:lstStyle>
          <a:p>
            <a:fld id="{19F5D60C-1428-4010-8BD1-68BB4A77472C}" type="datetimeFigureOut">
              <a:rPr lang="it-IT" smtClean="0"/>
              <a:t>02/06/15</a:t>
            </a:fld>
            <a:endParaRPr lang="it-IT"/>
          </a:p>
        </p:txBody>
      </p:sp>
      <p:sp>
        <p:nvSpPr>
          <p:cNvPr id="4" name="Segnaposto piè di pagina 3"/>
          <p:cNvSpPr>
            <a:spLocks noGrp="1"/>
          </p:cNvSpPr>
          <p:nvPr>
            <p:ph type="ftr" sz="quarter" idx="2"/>
          </p:nvPr>
        </p:nvSpPr>
        <p:spPr>
          <a:xfrm>
            <a:off x="0" y="9720673"/>
            <a:ext cx="3075631" cy="512303"/>
          </a:xfrm>
          <a:prstGeom prst="rect">
            <a:avLst/>
          </a:prstGeom>
        </p:spPr>
        <p:txBody>
          <a:bodyPr vert="horz" lIns="95500" tIns="47750" rIns="95500" bIns="47750" rtlCol="0" anchor="b"/>
          <a:lstStyle>
            <a:lvl1pPr algn="l">
              <a:defRPr sz="1300"/>
            </a:lvl1pPr>
          </a:lstStyle>
          <a:p>
            <a:endParaRPr lang="it-IT"/>
          </a:p>
        </p:txBody>
      </p:sp>
      <p:sp>
        <p:nvSpPr>
          <p:cNvPr id="5" name="Segnaposto numero diapositiva 4"/>
          <p:cNvSpPr>
            <a:spLocks noGrp="1"/>
          </p:cNvSpPr>
          <p:nvPr>
            <p:ph type="sldNum" sz="quarter" idx="3"/>
          </p:nvPr>
        </p:nvSpPr>
        <p:spPr>
          <a:xfrm>
            <a:off x="4021979" y="9720673"/>
            <a:ext cx="3075631" cy="512303"/>
          </a:xfrm>
          <a:prstGeom prst="rect">
            <a:avLst/>
          </a:prstGeom>
        </p:spPr>
        <p:txBody>
          <a:bodyPr vert="horz" lIns="95500" tIns="47750" rIns="95500" bIns="47750" rtlCol="0" anchor="b"/>
          <a:lstStyle>
            <a:lvl1pPr algn="r">
              <a:defRPr sz="1300"/>
            </a:lvl1pPr>
          </a:lstStyle>
          <a:p>
            <a:fld id="{C9DC1238-C105-4EB5-B230-4FB7D2672734}" type="slidenum">
              <a:rPr lang="it-IT" smtClean="0"/>
              <a:t>‹n.›</a:t>
            </a:fld>
            <a:endParaRPr lang="it-IT"/>
          </a:p>
        </p:txBody>
      </p:sp>
    </p:spTree>
    <p:extLst>
      <p:ext uri="{BB962C8B-B14F-4D97-AF65-F5344CB8AC3E}">
        <p14:creationId xmlns:p14="http://schemas.microsoft.com/office/powerpoint/2010/main" val="19133461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2" y="0"/>
            <a:ext cx="3076977" cy="512143"/>
          </a:xfrm>
          <a:prstGeom prst="rect">
            <a:avLst/>
          </a:prstGeom>
        </p:spPr>
        <p:txBody>
          <a:bodyPr vert="horz" lIns="95454" tIns="47728" rIns="95454" bIns="47728" rtlCol="0"/>
          <a:lstStyle>
            <a:lvl1pPr algn="l">
              <a:defRPr sz="1300"/>
            </a:lvl1pPr>
          </a:lstStyle>
          <a:p>
            <a:endParaRPr lang="it-IT"/>
          </a:p>
        </p:txBody>
      </p:sp>
      <p:sp>
        <p:nvSpPr>
          <p:cNvPr id="3" name="Segnaposto data 2"/>
          <p:cNvSpPr>
            <a:spLocks noGrp="1"/>
          </p:cNvSpPr>
          <p:nvPr>
            <p:ph type="dt" idx="1"/>
          </p:nvPr>
        </p:nvSpPr>
        <p:spPr>
          <a:xfrm>
            <a:off x="4020650" y="0"/>
            <a:ext cx="3076976" cy="512143"/>
          </a:xfrm>
          <a:prstGeom prst="rect">
            <a:avLst/>
          </a:prstGeom>
        </p:spPr>
        <p:txBody>
          <a:bodyPr vert="horz" lIns="95454" tIns="47728" rIns="95454" bIns="47728" rtlCol="0"/>
          <a:lstStyle>
            <a:lvl1pPr algn="r">
              <a:defRPr sz="1300"/>
            </a:lvl1pPr>
          </a:lstStyle>
          <a:p>
            <a:fld id="{B908355A-106C-45FB-A6A6-12A111494F99}" type="datetimeFigureOut">
              <a:rPr lang="it-IT" smtClean="0"/>
              <a:pPr/>
              <a:t>02/06/15</a:t>
            </a:fld>
            <a:endParaRPr lang="it-IT"/>
          </a:p>
        </p:txBody>
      </p:sp>
      <p:sp>
        <p:nvSpPr>
          <p:cNvPr id="4" name="Segnaposto immagine diapositiva 3"/>
          <p:cNvSpPr>
            <a:spLocks noGrp="1" noRot="1" noChangeAspect="1"/>
          </p:cNvSpPr>
          <p:nvPr>
            <p:ph type="sldImg" idx="2"/>
          </p:nvPr>
        </p:nvSpPr>
        <p:spPr>
          <a:xfrm>
            <a:off x="777875" y="766763"/>
            <a:ext cx="5543550" cy="3838575"/>
          </a:xfrm>
          <a:prstGeom prst="rect">
            <a:avLst/>
          </a:prstGeom>
          <a:noFill/>
          <a:ln w="12700">
            <a:solidFill>
              <a:prstClr val="black"/>
            </a:solidFill>
          </a:ln>
        </p:spPr>
        <p:txBody>
          <a:bodyPr vert="horz" lIns="95454" tIns="47728" rIns="95454" bIns="47728" rtlCol="0" anchor="ctr"/>
          <a:lstStyle/>
          <a:p>
            <a:endParaRPr lang="it-IT"/>
          </a:p>
        </p:txBody>
      </p:sp>
      <p:sp>
        <p:nvSpPr>
          <p:cNvPr id="5" name="Segnaposto note 4"/>
          <p:cNvSpPr>
            <a:spLocks noGrp="1"/>
          </p:cNvSpPr>
          <p:nvPr>
            <p:ph type="body" sz="quarter" idx="3"/>
          </p:nvPr>
        </p:nvSpPr>
        <p:spPr>
          <a:xfrm>
            <a:off x="709429" y="4861236"/>
            <a:ext cx="5680444" cy="4605988"/>
          </a:xfrm>
          <a:prstGeom prst="rect">
            <a:avLst/>
          </a:prstGeom>
        </p:spPr>
        <p:txBody>
          <a:bodyPr vert="horz" lIns="95454" tIns="47728" rIns="95454" bIns="47728"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2" y="9720825"/>
            <a:ext cx="3076977" cy="512142"/>
          </a:xfrm>
          <a:prstGeom prst="rect">
            <a:avLst/>
          </a:prstGeom>
        </p:spPr>
        <p:txBody>
          <a:bodyPr vert="horz" lIns="95454" tIns="47728" rIns="95454" bIns="47728" rtlCol="0" anchor="b"/>
          <a:lstStyle>
            <a:lvl1pPr algn="l">
              <a:defRPr sz="1300"/>
            </a:lvl1pPr>
          </a:lstStyle>
          <a:p>
            <a:endParaRPr lang="it-IT"/>
          </a:p>
        </p:txBody>
      </p:sp>
      <p:sp>
        <p:nvSpPr>
          <p:cNvPr id="7" name="Segnaposto numero diapositiva 6"/>
          <p:cNvSpPr>
            <a:spLocks noGrp="1"/>
          </p:cNvSpPr>
          <p:nvPr>
            <p:ph type="sldNum" sz="quarter" idx="5"/>
          </p:nvPr>
        </p:nvSpPr>
        <p:spPr>
          <a:xfrm>
            <a:off x="4020650" y="9720825"/>
            <a:ext cx="3076976" cy="512142"/>
          </a:xfrm>
          <a:prstGeom prst="rect">
            <a:avLst/>
          </a:prstGeom>
        </p:spPr>
        <p:txBody>
          <a:bodyPr vert="horz" lIns="95454" tIns="47728" rIns="95454" bIns="47728" rtlCol="0" anchor="b"/>
          <a:lstStyle>
            <a:lvl1pPr algn="r">
              <a:defRPr sz="1300"/>
            </a:lvl1pPr>
          </a:lstStyle>
          <a:p>
            <a:fld id="{23E40211-5270-4510-B09D-E1DF5F6850BB}" type="slidenum">
              <a:rPr lang="it-IT" smtClean="0"/>
              <a:pPr/>
              <a:t>‹n.›</a:t>
            </a:fld>
            <a:endParaRPr lang="it-IT"/>
          </a:p>
        </p:txBody>
      </p:sp>
    </p:spTree>
    <p:extLst>
      <p:ext uri="{BB962C8B-B14F-4D97-AF65-F5344CB8AC3E}">
        <p14:creationId xmlns:p14="http://schemas.microsoft.com/office/powerpoint/2010/main" val="831994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777875" y="766763"/>
            <a:ext cx="5543550" cy="3838575"/>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46A6F971-1955-41C3-8054-41AEC2530FA8}" type="slidenum">
              <a:rPr lang="sv-SE" smtClean="0"/>
              <a:pPr/>
              <a:t>1</a:t>
            </a:fld>
            <a:endParaRPr lang="sv-SE"/>
          </a:p>
        </p:txBody>
      </p:sp>
    </p:spTree>
    <p:extLst>
      <p:ext uri="{BB962C8B-B14F-4D97-AF65-F5344CB8AC3E}">
        <p14:creationId xmlns:p14="http://schemas.microsoft.com/office/powerpoint/2010/main" val="3137440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777875" y="768350"/>
            <a:ext cx="5543550" cy="3836988"/>
          </a:xfrm>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11AB19E-EC2C-4802-A05C-0E0996989708}" type="slidenum">
              <a:rPr lang="it-IT" smtClean="0"/>
              <a:pPr/>
              <a:t>8</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78908" indent="0" algn="ctr">
              <a:buNone/>
              <a:defRPr>
                <a:solidFill>
                  <a:schemeClr val="tx1">
                    <a:tint val="75000"/>
                  </a:schemeClr>
                </a:solidFill>
              </a:defRPr>
            </a:lvl2pPr>
            <a:lvl3pPr marL="957816" indent="0" algn="ctr">
              <a:buNone/>
              <a:defRPr>
                <a:solidFill>
                  <a:schemeClr val="tx1">
                    <a:tint val="75000"/>
                  </a:schemeClr>
                </a:solidFill>
              </a:defRPr>
            </a:lvl3pPr>
            <a:lvl4pPr marL="1436724" indent="0" algn="ctr">
              <a:buNone/>
              <a:defRPr>
                <a:solidFill>
                  <a:schemeClr val="tx1">
                    <a:tint val="75000"/>
                  </a:schemeClr>
                </a:solidFill>
              </a:defRPr>
            </a:lvl4pPr>
            <a:lvl5pPr marL="1915631" indent="0" algn="ctr">
              <a:buNone/>
              <a:defRPr>
                <a:solidFill>
                  <a:schemeClr val="tx1">
                    <a:tint val="75000"/>
                  </a:schemeClr>
                </a:solidFill>
              </a:defRPr>
            </a:lvl5pPr>
            <a:lvl6pPr marL="2394539" indent="0" algn="ctr">
              <a:buNone/>
              <a:defRPr>
                <a:solidFill>
                  <a:schemeClr val="tx1">
                    <a:tint val="75000"/>
                  </a:schemeClr>
                </a:solidFill>
              </a:defRPr>
            </a:lvl6pPr>
            <a:lvl7pPr marL="2873447" indent="0" algn="ctr">
              <a:buNone/>
              <a:defRPr>
                <a:solidFill>
                  <a:schemeClr val="tx1">
                    <a:tint val="75000"/>
                  </a:schemeClr>
                </a:solidFill>
              </a:defRPr>
            </a:lvl7pPr>
            <a:lvl8pPr marL="3352355" indent="0" algn="ctr">
              <a:buNone/>
              <a:defRPr>
                <a:solidFill>
                  <a:schemeClr val="tx1">
                    <a:tint val="75000"/>
                  </a:schemeClr>
                </a:solidFill>
              </a:defRPr>
            </a:lvl8pPr>
            <a:lvl9pPr marL="3831263"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462182-3A15-47CB-ACCD-614BB33884FC}" type="slidenum">
              <a:rPr lang="en-GB" smtClean="0"/>
              <a:pPr/>
              <a:t>‹n.›</a:t>
            </a:fld>
            <a:endParaRPr lang="en-GB"/>
          </a:p>
        </p:txBody>
      </p:sp>
    </p:spTree>
    <p:extLst>
      <p:ext uri="{BB962C8B-B14F-4D97-AF65-F5344CB8AC3E}">
        <p14:creationId xmlns:p14="http://schemas.microsoft.com/office/powerpoint/2010/main" val="2032135274"/>
      </p:ext>
    </p:extLst>
  </p:cSld>
  <p:clrMapOvr>
    <a:masterClrMapping/>
  </p:clrMapOvr>
  <p:transition xmlns:p14="http://schemas.microsoft.com/office/powerpoint/2010/main" spd="slow">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462182-3A15-47CB-ACCD-614BB33884FC}" type="slidenum">
              <a:rPr lang="en-GB" smtClean="0"/>
              <a:pPr/>
              <a:t>‹n.›</a:t>
            </a:fld>
            <a:endParaRPr lang="en-GB"/>
          </a:p>
        </p:txBody>
      </p:sp>
    </p:spTree>
    <p:extLst>
      <p:ext uri="{BB962C8B-B14F-4D97-AF65-F5344CB8AC3E}">
        <p14:creationId xmlns:p14="http://schemas.microsoft.com/office/powerpoint/2010/main" val="242092191"/>
      </p:ext>
    </p:extLst>
  </p:cSld>
  <p:clrMapOvr>
    <a:masterClrMapping/>
  </p:clrMapOvr>
  <p:transition xmlns:p14="http://schemas.microsoft.com/office/powerpoint/2010/main" spd="slow">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462182-3A15-47CB-ACCD-614BB33884FC}" type="slidenum">
              <a:rPr lang="en-GB" smtClean="0"/>
              <a:pPr/>
              <a:t>‹n.›</a:t>
            </a:fld>
            <a:endParaRPr lang="en-GB"/>
          </a:p>
        </p:txBody>
      </p:sp>
    </p:spTree>
    <p:extLst>
      <p:ext uri="{BB962C8B-B14F-4D97-AF65-F5344CB8AC3E}">
        <p14:creationId xmlns:p14="http://schemas.microsoft.com/office/powerpoint/2010/main" val="2458812269"/>
      </p:ext>
    </p:extLst>
  </p:cSld>
  <p:clrMapOvr>
    <a:masterClrMapping/>
  </p:clrMapOvr>
  <p:transition xmlns:p14="http://schemas.microsoft.com/office/powerpoint/2010/main" spd="slow">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eldia">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5577070" y="1124744"/>
            <a:ext cx="4056450" cy="2016224"/>
          </a:xfrm>
        </p:spPr>
        <p:txBody>
          <a:bodyPr lIns="0" tIns="0" rIns="0" bIns="0">
            <a:normAutofit/>
          </a:bodyPr>
          <a:lstStyle>
            <a:lvl1pPr algn="l">
              <a:lnSpc>
                <a:spcPts val="5866"/>
              </a:lnSpc>
              <a:defRPr sz="4400">
                <a:solidFill>
                  <a:schemeClr val="bg1"/>
                </a:solidFill>
                <a:latin typeface="Arial" pitchFamily="34" charset="0"/>
                <a:cs typeface="Arial" pitchFamily="34" charset="0"/>
              </a:defRPr>
            </a:lvl1pPr>
          </a:lstStyle>
          <a:p>
            <a:r>
              <a:rPr lang="nl-NL" dirty="0" err="1" smtClean="0"/>
              <a:t>Title</a:t>
            </a:r>
            <a:r>
              <a:rPr lang="nl-NL" dirty="0" smtClean="0"/>
              <a:t>-slide</a:t>
            </a:r>
            <a:br>
              <a:rPr lang="nl-NL" dirty="0" smtClean="0"/>
            </a:br>
            <a:r>
              <a:rPr lang="nl-NL" dirty="0" smtClean="0"/>
              <a:t>second line</a:t>
            </a:r>
            <a:br>
              <a:rPr lang="nl-NL" dirty="0" smtClean="0"/>
            </a:br>
            <a:r>
              <a:rPr lang="nl-NL" dirty="0" err="1" smtClean="0"/>
              <a:t>third</a:t>
            </a:r>
            <a:r>
              <a:rPr lang="nl-NL" dirty="0" smtClean="0"/>
              <a:t> line</a:t>
            </a:r>
            <a:endParaRPr lang="en-GB" dirty="0"/>
          </a:p>
        </p:txBody>
      </p:sp>
      <p:sp>
        <p:nvSpPr>
          <p:cNvPr id="3" name="Ondertitel 2"/>
          <p:cNvSpPr>
            <a:spLocks noGrp="1"/>
          </p:cNvSpPr>
          <p:nvPr>
            <p:ph type="subTitle" idx="1" hasCustomPrompt="1"/>
          </p:nvPr>
        </p:nvSpPr>
        <p:spPr>
          <a:xfrm>
            <a:off x="5577071" y="3861048"/>
            <a:ext cx="4049197" cy="622920"/>
          </a:xfrm>
        </p:spPr>
        <p:txBody>
          <a:bodyPr lIns="0" tIns="0" rIns="0" bIns="0">
            <a:normAutofit/>
          </a:bodyPr>
          <a:lstStyle>
            <a:lvl1pPr marL="0" indent="0" algn="l">
              <a:lnSpc>
                <a:spcPts val="3352"/>
              </a:lnSpc>
              <a:spcBef>
                <a:spcPts val="0"/>
              </a:spcBef>
              <a:buNone/>
              <a:defRPr sz="2500">
                <a:solidFill>
                  <a:srgbClr val="0095C4"/>
                </a:solidFill>
                <a:latin typeface="Arial" pitchFamily="34" charset="0"/>
                <a:cs typeface="Arial" pitchFamily="34" charset="0"/>
              </a:defRPr>
            </a:lvl1pPr>
            <a:lvl2pPr marL="478908" indent="0" algn="ctr">
              <a:buNone/>
              <a:defRPr>
                <a:solidFill>
                  <a:schemeClr val="tx1">
                    <a:tint val="75000"/>
                  </a:schemeClr>
                </a:solidFill>
              </a:defRPr>
            </a:lvl2pPr>
            <a:lvl3pPr marL="957816" indent="0" algn="ctr">
              <a:buNone/>
              <a:defRPr>
                <a:solidFill>
                  <a:schemeClr val="tx1">
                    <a:tint val="75000"/>
                  </a:schemeClr>
                </a:solidFill>
              </a:defRPr>
            </a:lvl3pPr>
            <a:lvl4pPr marL="1436724" indent="0" algn="ctr">
              <a:buNone/>
              <a:defRPr>
                <a:solidFill>
                  <a:schemeClr val="tx1">
                    <a:tint val="75000"/>
                  </a:schemeClr>
                </a:solidFill>
              </a:defRPr>
            </a:lvl4pPr>
            <a:lvl5pPr marL="1915631" indent="0" algn="ctr">
              <a:buNone/>
              <a:defRPr>
                <a:solidFill>
                  <a:schemeClr val="tx1">
                    <a:tint val="75000"/>
                  </a:schemeClr>
                </a:solidFill>
              </a:defRPr>
            </a:lvl5pPr>
            <a:lvl6pPr marL="2394539" indent="0" algn="ctr">
              <a:buNone/>
              <a:defRPr>
                <a:solidFill>
                  <a:schemeClr val="tx1">
                    <a:tint val="75000"/>
                  </a:schemeClr>
                </a:solidFill>
              </a:defRPr>
            </a:lvl6pPr>
            <a:lvl7pPr marL="2873447" indent="0" algn="ctr">
              <a:buNone/>
              <a:defRPr>
                <a:solidFill>
                  <a:schemeClr val="tx1">
                    <a:tint val="75000"/>
                  </a:schemeClr>
                </a:solidFill>
              </a:defRPr>
            </a:lvl7pPr>
            <a:lvl8pPr marL="3352355" indent="0" algn="ctr">
              <a:buNone/>
              <a:defRPr>
                <a:solidFill>
                  <a:schemeClr val="tx1">
                    <a:tint val="75000"/>
                  </a:schemeClr>
                </a:solidFill>
              </a:defRPr>
            </a:lvl8pPr>
            <a:lvl9pPr marL="3831263" indent="0" algn="ctr">
              <a:buNone/>
              <a:defRPr>
                <a:solidFill>
                  <a:schemeClr val="tx1">
                    <a:tint val="75000"/>
                  </a:schemeClr>
                </a:solidFill>
              </a:defRPr>
            </a:lvl9pPr>
          </a:lstStyle>
          <a:p>
            <a:r>
              <a:rPr lang="nl-NL" dirty="0" smtClean="0"/>
              <a:t>Author(s)</a:t>
            </a:r>
            <a:endParaRPr lang="en-GB" dirty="0"/>
          </a:p>
        </p:txBody>
      </p:sp>
      <p:sp>
        <p:nvSpPr>
          <p:cNvPr id="9" name="Tijdelijke aanduiding voor tekst 4"/>
          <p:cNvSpPr>
            <a:spLocks noGrp="1"/>
          </p:cNvSpPr>
          <p:nvPr>
            <p:ph type="body" sz="quarter" idx="18" hasCustomPrompt="1"/>
          </p:nvPr>
        </p:nvSpPr>
        <p:spPr bwMode="auto">
          <a:xfrm>
            <a:off x="5561955" y="5085185"/>
            <a:ext cx="2652295" cy="371475"/>
          </a:xfrm>
          <a:prstGeom prst="rect">
            <a:avLst/>
          </a:prstGeom>
          <a:noFill/>
          <a:ln>
            <a:noFill/>
          </a:ln>
          <a:extLst/>
        </p:spPr>
        <p:txBody>
          <a:bodyPr lIns="37709" rIns="94273">
            <a:normAutofit/>
          </a:bodyPr>
          <a:lstStyle>
            <a:lvl1pPr marL="0" indent="0">
              <a:buNone/>
              <a:defRPr sz="1600" baseline="0">
                <a:solidFill>
                  <a:schemeClr val="bg2"/>
                </a:solidFill>
                <a:latin typeface="Arial" pitchFamily="34" charset="0"/>
                <a:cs typeface="Arial" pitchFamily="34" charset="0"/>
              </a:defRPr>
            </a:lvl1pPr>
          </a:lstStyle>
          <a:p>
            <a:pPr marL="0" marR="0" lvl="0" indent="0" defTabSz="957816" eaLnBrk="1" fontAlgn="auto" latinLnBrk="0" hangingPunct="1">
              <a:lnSpc>
                <a:spcPct val="100000"/>
              </a:lnSpc>
              <a:spcBef>
                <a:spcPts val="0"/>
              </a:spcBef>
              <a:spcAft>
                <a:spcPts val="0"/>
              </a:spcAft>
              <a:buClrTx/>
              <a:buSzTx/>
              <a:buFontTx/>
              <a:buNone/>
              <a:tabLst/>
              <a:defRPr/>
            </a:pPr>
            <a:r>
              <a:rPr kumimoji="0" lang="nl-NL" sz="1900" b="0" i="0" u="none" strike="noStrike" kern="0" cap="none" spc="0" normalizeH="0" baseline="0" noProof="0" dirty="0" smtClean="0">
                <a:ln>
                  <a:noFill/>
                </a:ln>
                <a:solidFill>
                  <a:srgbClr val="FFFFFF"/>
                </a:solidFill>
                <a:effectLst/>
                <a:uLnTx/>
                <a:uFillTx/>
              </a:rPr>
              <a:t>Date</a:t>
            </a:r>
          </a:p>
        </p:txBody>
      </p:sp>
      <p:sp>
        <p:nvSpPr>
          <p:cNvPr id="27" name="Tijdelijke aanduiding voor tekst 26"/>
          <p:cNvSpPr>
            <a:spLocks noGrp="1"/>
          </p:cNvSpPr>
          <p:nvPr>
            <p:ph type="body" sz="quarter" idx="20" hasCustomPrompt="1"/>
          </p:nvPr>
        </p:nvSpPr>
        <p:spPr>
          <a:xfrm>
            <a:off x="6746743" y="6309866"/>
            <a:ext cx="2029354" cy="359494"/>
          </a:xfrm>
        </p:spPr>
        <p:txBody>
          <a:bodyPr>
            <a:normAutofit/>
          </a:bodyPr>
          <a:lstStyle>
            <a:lvl1pPr marL="0" marR="0" indent="0" algn="l" defTabSz="684154" rtl="0" eaLnBrk="1" fontAlgn="auto" latinLnBrk="0" hangingPunct="1">
              <a:lnSpc>
                <a:spcPct val="100000"/>
              </a:lnSpc>
              <a:spcBef>
                <a:spcPts val="0"/>
              </a:spcBef>
              <a:spcAft>
                <a:spcPts val="0"/>
              </a:spcAft>
              <a:buClrTx/>
              <a:buSzTx/>
              <a:buFontTx/>
              <a:buNone/>
              <a:tabLst/>
              <a:defRPr sz="1000">
                <a:latin typeface="Arial" pitchFamily="34" charset="0"/>
                <a:cs typeface="Arial" pitchFamily="34" charset="0"/>
              </a:defRPr>
            </a:lvl1p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100" b="1" i="0" u="none" strike="noStrike" kern="1200" baseline="30000" dirty="0" smtClean="0">
                <a:solidFill>
                  <a:schemeClr val="tx1"/>
                </a:solidFill>
                <a:latin typeface="+mn-lt"/>
                <a:ea typeface="+mn-ea"/>
                <a:cs typeface="+mn-cs"/>
              </a:rPr>
              <a:t>Ruimte voor externen om eigen logo te plaatsen</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b="1" dirty="0"/>
          </a:p>
        </p:txBody>
      </p:sp>
    </p:spTree>
    <p:extLst>
      <p:ext uri="{BB962C8B-B14F-4D97-AF65-F5344CB8AC3E}">
        <p14:creationId xmlns:p14="http://schemas.microsoft.com/office/powerpoint/2010/main" val="1270038256"/>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el en objec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jdelijke aanduiding voor inhoud 2"/>
          <p:cNvSpPr>
            <a:spLocks noGrp="1"/>
          </p:cNvSpPr>
          <p:nvPr>
            <p:ph idx="1" hasCustomPrompt="1"/>
          </p:nvPr>
        </p:nvSpPr>
        <p:spPr>
          <a:xfrm>
            <a:off x="491276" y="1440906"/>
            <a:ext cx="8915400" cy="4292350"/>
          </a:xfrm>
        </p:spPr>
        <p:txBody>
          <a:bodyPr lIns="0" tIns="0" rIns="0" bIns="0"/>
          <a:lstStyle>
            <a:lvl1pPr marL="377093" indent="-377093">
              <a:lnSpc>
                <a:spcPts val="3771"/>
              </a:lnSpc>
              <a:spcBef>
                <a:spcPts val="0"/>
              </a:spcBef>
              <a:buClr>
                <a:srgbClr val="0BB14E"/>
              </a:buClr>
              <a:defRPr sz="2900" baseline="0">
                <a:solidFill>
                  <a:schemeClr val="tx1"/>
                </a:solidFill>
              </a:defRPr>
            </a:lvl1pPr>
            <a:lvl2pPr marL="736274" marR="0" indent="-359181" algn="l" defTabSz="957816" rtl="0" eaLnBrk="1" fontAlgn="auto" latinLnBrk="0" hangingPunct="1">
              <a:lnSpc>
                <a:spcPts val="3771"/>
              </a:lnSpc>
              <a:spcBef>
                <a:spcPts val="0"/>
              </a:spcBef>
              <a:spcAft>
                <a:spcPts val="0"/>
              </a:spcAft>
              <a:buClr>
                <a:srgbClr val="000000"/>
              </a:buClr>
              <a:buSzTx/>
              <a:buFont typeface="Arial" pitchFamily="34" charset="0"/>
              <a:buChar char="-"/>
              <a:tabLst/>
              <a:defRPr lang="nl-NL" sz="2200" baseline="0" dirty="0" smtClean="0">
                <a:latin typeface="Arial" pitchFamily="34" charset="0"/>
              </a:defRPr>
            </a:lvl2pPr>
          </a:lstStyle>
          <a:p>
            <a:pPr lvl="0"/>
            <a:r>
              <a:rPr lang="nl-NL" dirty="0" err="1" smtClean="0"/>
              <a:t>Text</a:t>
            </a:r>
            <a:r>
              <a:rPr lang="nl-NL" dirty="0" smtClean="0"/>
              <a:t>: 28 </a:t>
            </a:r>
            <a:r>
              <a:rPr lang="nl-NL" dirty="0" err="1" smtClean="0"/>
              <a:t>pt</a:t>
            </a:r>
            <a:r>
              <a:rPr lang="nl-NL" dirty="0" smtClean="0"/>
              <a:t> </a:t>
            </a:r>
            <a:r>
              <a:rPr lang="nl-NL" dirty="0" err="1" smtClean="0"/>
              <a:t>Arial</a:t>
            </a:r>
            <a:r>
              <a:rPr lang="nl-NL" dirty="0" smtClean="0"/>
              <a:t> </a:t>
            </a:r>
            <a:r>
              <a:rPr lang="nl-NL" dirty="0" err="1" smtClean="0"/>
              <a:t>regular</a:t>
            </a:r>
            <a:endParaRPr lang="nl-NL" dirty="0" smtClean="0"/>
          </a:p>
          <a:p>
            <a:pPr lvl="1"/>
            <a:r>
              <a:rPr lang="nl-NL" dirty="0" err="1" smtClean="0"/>
              <a:t>text</a:t>
            </a:r>
            <a:r>
              <a:rPr lang="nl-NL" dirty="0" smtClean="0"/>
              <a:t>: 21 </a:t>
            </a:r>
            <a:r>
              <a:rPr lang="nl-NL" dirty="0" err="1" smtClean="0"/>
              <a:t>pt</a:t>
            </a:r>
            <a:endParaRPr lang="nl-NL" dirty="0" smtClean="0"/>
          </a:p>
          <a:p>
            <a:pPr lvl="1"/>
            <a:r>
              <a:rPr lang="nl-NL" dirty="0" err="1" smtClean="0"/>
              <a:t>text</a:t>
            </a:r>
            <a:r>
              <a:rPr lang="nl-NL" dirty="0" smtClean="0"/>
              <a:t>: 21 </a:t>
            </a:r>
            <a:r>
              <a:rPr lang="nl-NL" dirty="0" err="1" smtClean="0"/>
              <a:t>pt</a:t>
            </a:r>
            <a:endParaRPr lang="nl-NL" dirty="0" smtClean="0"/>
          </a:p>
          <a:p>
            <a:pPr lvl="0"/>
            <a:r>
              <a:rPr lang="nl-NL" dirty="0" err="1" smtClean="0"/>
              <a:t>Text</a:t>
            </a:r>
            <a:r>
              <a:rPr lang="nl-NL" dirty="0" smtClean="0"/>
              <a:t>: 28 </a:t>
            </a:r>
            <a:r>
              <a:rPr lang="nl-NL" dirty="0" err="1" smtClean="0"/>
              <a:t>pt</a:t>
            </a:r>
            <a:r>
              <a:rPr lang="nl-NL" dirty="0" smtClean="0"/>
              <a:t> </a:t>
            </a:r>
            <a:r>
              <a:rPr lang="nl-NL" dirty="0" err="1" smtClean="0"/>
              <a:t>Arial</a:t>
            </a:r>
            <a:r>
              <a:rPr lang="nl-NL" dirty="0" smtClean="0"/>
              <a:t> </a:t>
            </a:r>
            <a:r>
              <a:rPr lang="nl-NL" dirty="0" err="1" smtClean="0"/>
              <a:t>regular</a:t>
            </a:r>
            <a:endParaRPr lang="nl-NL" dirty="0" smtClean="0"/>
          </a:p>
          <a:p>
            <a:pPr lvl="1"/>
            <a:r>
              <a:rPr lang="nl-NL" dirty="0" err="1" smtClean="0"/>
              <a:t>text</a:t>
            </a:r>
            <a:r>
              <a:rPr lang="nl-NL" dirty="0" smtClean="0"/>
              <a:t>: 21 </a:t>
            </a:r>
            <a:r>
              <a:rPr lang="nl-NL" dirty="0" err="1" smtClean="0"/>
              <a:t>pt</a:t>
            </a:r>
            <a:endParaRPr lang="nl-NL" dirty="0" smtClean="0"/>
          </a:p>
          <a:p>
            <a:pPr lvl="1"/>
            <a:r>
              <a:rPr lang="nl-NL" dirty="0" err="1" smtClean="0"/>
              <a:t>text</a:t>
            </a:r>
            <a:r>
              <a:rPr lang="nl-NL" dirty="0" smtClean="0"/>
              <a:t>: 21 </a:t>
            </a:r>
            <a:r>
              <a:rPr lang="nl-NL" dirty="0" err="1" smtClean="0"/>
              <a:t>pt</a:t>
            </a:r>
            <a:endParaRPr lang="nl-NL" dirty="0" smtClean="0"/>
          </a:p>
          <a:p>
            <a:pPr lvl="0"/>
            <a:r>
              <a:rPr lang="nl-NL" dirty="0" err="1" smtClean="0"/>
              <a:t>Text</a:t>
            </a:r>
            <a:r>
              <a:rPr lang="nl-NL" dirty="0" smtClean="0"/>
              <a:t>: 28 </a:t>
            </a:r>
            <a:r>
              <a:rPr lang="nl-NL" dirty="0" err="1" smtClean="0"/>
              <a:t>pt</a:t>
            </a:r>
            <a:r>
              <a:rPr lang="nl-NL" dirty="0" smtClean="0"/>
              <a:t> </a:t>
            </a:r>
            <a:r>
              <a:rPr lang="nl-NL" dirty="0" err="1" smtClean="0"/>
              <a:t>Arial</a:t>
            </a:r>
            <a:r>
              <a:rPr lang="nl-NL" dirty="0" smtClean="0"/>
              <a:t> </a:t>
            </a:r>
            <a:r>
              <a:rPr lang="nl-NL" dirty="0" err="1" smtClean="0"/>
              <a:t>regular</a:t>
            </a:r>
            <a:endParaRPr lang="nl-NL" dirty="0" smtClean="0"/>
          </a:p>
          <a:p>
            <a:pPr lvl="0"/>
            <a:r>
              <a:rPr lang="nl-NL" dirty="0" err="1" smtClean="0"/>
              <a:t>Text</a:t>
            </a:r>
            <a:r>
              <a:rPr lang="nl-NL" dirty="0" smtClean="0"/>
              <a:t>: 28 </a:t>
            </a:r>
            <a:r>
              <a:rPr lang="nl-NL" dirty="0" err="1" smtClean="0"/>
              <a:t>pt</a:t>
            </a:r>
            <a:r>
              <a:rPr lang="nl-NL" dirty="0" smtClean="0"/>
              <a:t> </a:t>
            </a:r>
            <a:r>
              <a:rPr lang="nl-NL" dirty="0" err="1" smtClean="0"/>
              <a:t>Arial</a:t>
            </a:r>
            <a:r>
              <a:rPr lang="nl-NL" dirty="0" smtClean="0"/>
              <a:t> </a:t>
            </a:r>
            <a:r>
              <a:rPr lang="nl-NL" dirty="0" err="1" smtClean="0"/>
              <a:t>regular</a:t>
            </a:r>
            <a:endParaRPr lang="nl-NL" dirty="0" smtClean="0"/>
          </a:p>
          <a:p>
            <a:pPr lvl="1"/>
            <a:r>
              <a:rPr lang="nl-NL" dirty="0" err="1" smtClean="0"/>
              <a:t>text</a:t>
            </a:r>
            <a:r>
              <a:rPr lang="nl-NL" dirty="0" smtClean="0"/>
              <a:t>: 21 </a:t>
            </a:r>
            <a:r>
              <a:rPr lang="nl-NL" dirty="0" err="1" smtClean="0"/>
              <a:t>pt</a:t>
            </a:r>
            <a:endParaRPr lang="nl-NL" dirty="0" smtClean="0"/>
          </a:p>
        </p:txBody>
      </p:sp>
      <p:sp>
        <p:nvSpPr>
          <p:cNvPr id="9" name="Titel 8"/>
          <p:cNvSpPr>
            <a:spLocks noGrp="1"/>
          </p:cNvSpPr>
          <p:nvPr>
            <p:ph type="title" hasCustomPrompt="1"/>
          </p:nvPr>
        </p:nvSpPr>
        <p:spPr>
          <a:xfrm>
            <a:off x="507000" y="360934"/>
            <a:ext cx="8915400" cy="634082"/>
          </a:xfrm>
        </p:spPr>
        <p:txBody>
          <a:bodyPr lIns="0" tIns="0" rIns="0" bIns="0" anchor="t" anchorCtr="0">
            <a:normAutofit/>
          </a:bodyPr>
          <a:lstStyle>
            <a:lvl1pPr algn="l">
              <a:defRPr sz="3400" baseline="0">
                <a:solidFill>
                  <a:schemeClr val="bg1"/>
                </a:solidFill>
              </a:defRPr>
            </a:lvl1pPr>
          </a:lstStyle>
          <a:p>
            <a:r>
              <a:rPr lang="nl-NL" dirty="0" err="1" smtClean="0"/>
              <a:t>Title</a:t>
            </a:r>
            <a:r>
              <a:rPr lang="nl-NL" dirty="0" smtClean="0"/>
              <a:t>: </a:t>
            </a:r>
            <a:r>
              <a:rPr lang="nl-NL" dirty="0" err="1" smtClean="0"/>
              <a:t>Arial</a:t>
            </a:r>
            <a:r>
              <a:rPr lang="nl-NL" dirty="0" smtClean="0"/>
              <a:t> 32 </a:t>
            </a:r>
            <a:r>
              <a:rPr lang="nl-NL" dirty="0" err="1" smtClean="0"/>
              <a:t>pt</a:t>
            </a:r>
            <a:endParaRPr lang="en-GB" dirty="0"/>
          </a:p>
        </p:txBody>
      </p:sp>
      <p:sp>
        <p:nvSpPr>
          <p:cNvPr id="5" name="Tijdelijke aanduiding voor tekst 26"/>
          <p:cNvSpPr>
            <a:spLocks noGrp="1"/>
          </p:cNvSpPr>
          <p:nvPr>
            <p:ph type="body" sz="quarter" idx="20" hasCustomPrompt="1"/>
          </p:nvPr>
        </p:nvSpPr>
        <p:spPr>
          <a:xfrm>
            <a:off x="6746743" y="6309866"/>
            <a:ext cx="2029354" cy="359494"/>
          </a:xfrm>
        </p:spPr>
        <p:txBody>
          <a:bodyPr>
            <a:normAutofit/>
          </a:bodyPr>
          <a:lstStyle>
            <a:lvl1pPr marL="0" marR="0" indent="0" algn="l" defTabSz="684154" rtl="0" eaLnBrk="1" fontAlgn="auto" latinLnBrk="0" hangingPunct="1">
              <a:lnSpc>
                <a:spcPct val="100000"/>
              </a:lnSpc>
              <a:spcBef>
                <a:spcPts val="0"/>
              </a:spcBef>
              <a:spcAft>
                <a:spcPts val="0"/>
              </a:spcAft>
              <a:buClrTx/>
              <a:buSzTx/>
              <a:buFontTx/>
              <a:buNone/>
              <a:tabLst/>
              <a:defRPr sz="1000">
                <a:latin typeface="Arial" pitchFamily="34" charset="0"/>
                <a:cs typeface="Arial" pitchFamily="34" charset="0"/>
              </a:defRPr>
            </a:lvl1p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100" b="1" i="0" u="none" strike="noStrike" kern="1200" baseline="30000" dirty="0" smtClean="0">
                <a:solidFill>
                  <a:schemeClr val="tx1"/>
                </a:solidFill>
                <a:latin typeface="+mn-lt"/>
                <a:ea typeface="+mn-ea"/>
                <a:cs typeface="+mn-cs"/>
              </a:rPr>
              <a:t>Ruimte voor externen om eigen logo te plaatsen</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b="1" dirty="0"/>
          </a:p>
        </p:txBody>
      </p:sp>
    </p:spTree>
    <p:extLst>
      <p:ext uri="{BB962C8B-B14F-4D97-AF65-F5344CB8AC3E}">
        <p14:creationId xmlns:p14="http://schemas.microsoft.com/office/powerpoint/2010/main" val="377784757"/>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462182-3A15-47CB-ACCD-614BB33884FC}" type="slidenum">
              <a:rPr lang="en-GB" smtClean="0"/>
              <a:pPr/>
              <a:t>‹n.›</a:t>
            </a:fld>
            <a:endParaRPr lang="en-GB"/>
          </a:p>
        </p:txBody>
      </p:sp>
    </p:spTree>
    <p:extLst>
      <p:ext uri="{BB962C8B-B14F-4D97-AF65-F5344CB8AC3E}">
        <p14:creationId xmlns:p14="http://schemas.microsoft.com/office/powerpoint/2010/main" val="3337631546"/>
      </p:ext>
    </p:extLst>
  </p:cSld>
  <p:clrMapOvr>
    <a:masterClrMapping/>
  </p:clrMapOvr>
  <p:transition xmlns:p14="http://schemas.microsoft.com/office/powerpoint/2010/main" spd="slow">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200" b="1" cap="all"/>
            </a:lvl1pPr>
          </a:lstStyle>
          <a:p>
            <a:r>
              <a:rPr lang="en-US" smtClean="0"/>
              <a:t>Click to edit Master title style</a:t>
            </a:r>
            <a:endParaRPr lang="en-GB"/>
          </a:p>
        </p:txBody>
      </p:sp>
      <p:sp>
        <p:nvSpPr>
          <p:cNvPr id="3" name="Text Placeholder 2"/>
          <p:cNvSpPr>
            <a:spLocks noGrp="1"/>
          </p:cNvSpPr>
          <p:nvPr>
            <p:ph type="body" idx="1"/>
          </p:nvPr>
        </p:nvSpPr>
        <p:spPr>
          <a:xfrm>
            <a:off x="782506" y="2906714"/>
            <a:ext cx="8420100" cy="1500187"/>
          </a:xfrm>
        </p:spPr>
        <p:txBody>
          <a:bodyPr anchor="b"/>
          <a:lstStyle>
            <a:lvl1pPr marL="0" indent="0">
              <a:buNone/>
              <a:defRPr sz="2100">
                <a:solidFill>
                  <a:schemeClr val="tx1">
                    <a:tint val="75000"/>
                  </a:schemeClr>
                </a:solidFill>
              </a:defRPr>
            </a:lvl1pPr>
            <a:lvl2pPr marL="478908" indent="0">
              <a:buNone/>
              <a:defRPr sz="1900">
                <a:solidFill>
                  <a:schemeClr val="tx1">
                    <a:tint val="75000"/>
                  </a:schemeClr>
                </a:solidFill>
              </a:defRPr>
            </a:lvl2pPr>
            <a:lvl3pPr marL="957816" indent="0">
              <a:buNone/>
              <a:defRPr sz="1600">
                <a:solidFill>
                  <a:schemeClr val="tx1">
                    <a:tint val="75000"/>
                  </a:schemeClr>
                </a:solidFill>
              </a:defRPr>
            </a:lvl3pPr>
            <a:lvl4pPr marL="1436724" indent="0">
              <a:buNone/>
              <a:defRPr sz="1500">
                <a:solidFill>
                  <a:schemeClr val="tx1">
                    <a:tint val="75000"/>
                  </a:schemeClr>
                </a:solidFill>
              </a:defRPr>
            </a:lvl4pPr>
            <a:lvl5pPr marL="1915631" indent="0">
              <a:buNone/>
              <a:defRPr sz="1500">
                <a:solidFill>
                  <a:schemeClr val="tx1">
                    <a:tint val="75000"/>
                  </a:schemeClr>
                </a:solidFill>
              </a:defRPr>
            </a:lvl5pPr>
            <a:lvl6pPr marL="2394539" indent="0">
              <a:buNone/>
              <a:defRPr sz="1500">
                <a:solidFill>
                  <a:schemeClr val="tx1">
                    <a:tint val="75000"/>
                  </a:schemeClr>
                </a:solidFill>
              </a:defRPr>
            </a:lvl6pPr>
            <a:lvl7pPr marL="2873447" indent="0">
              <a:buNone/>
              <a:defRPr sz="1500">
                <a:solidFill>
                  <a:schemeClr val="tx1">
                    <a:tint val="75000"/>
                  </a:schemeClr>
                </a:solidFill>
              </a:defRPr>
            </a:lvl7pPr>
            <a:lvl8pPr marL="3352355" indent="0">
              <a:buNone/>
              <a:defRPr sz="1500">
                <a:solidFill>
                  <a:schemeClr val="tx1">
                    <a:tint val="75000"/>
                  </a:schemeClr>
                </a:solidFill>
              </a:defRPr>
            </a:lvl8pPr>
            <a:lvl9pPr marL="3831263"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462182-3A15-47CB-ACCD-614BB33884FC}" type="slidenum">
              <a:rPr lang="en-GB" smtClean="0"/>
              <a:pPr/>
              <a:t>‹n.›</a:t>
            </a:fld>
            <a:endParaRPr lang="en-GB"/>
          </a:p>
        </p:txBody>
      </p:sp>
    </p:spTree>
    <p:extLst>
      <p:ext uri="{BB962C8B-B14F-4D97-AF65-F5344CB8AC3E}">
        <p14:creationId xmlns:p14="http://schemas.microsoft.com/office/powerpoint/2010/main" val="2985604015"/>
      </p:ext>
    </p:extLst>
  </p:cSld>
  <p:clrMapOvr>
    <a:masterClrMapping/>
  </p:clrMapOvr>
  <p:transition xmlns:p14="http://schemas.microsoft.com/office/powerpoint/2010/main" spd="slow">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9530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3555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462182-3A15-47CB-ACCD-614BB33884FC}" type="slidenum">
              <a:rPr lang="en-GB" smtClean="0"/>
              <a:pPr/>
              <a:t>‹n.›</a:t>
            </a:fld>
            <a:endParaRPr lang="en-GB"/>
          </a:p>
        </p:txBody>
      </p:sp>
    </p:spTree>
    <p:extLst>
      <p:ext uri="{BB962C8B-B14F-4D97-AF65-F5344CB8AC3E}">
        <p14:creationId xmlns:p14="http://schemas.microsoft.com/office/powerpoint/2010/main" val="2267017365"/>
      </p:ext>
    </p:extLst>
  </p:cSld>
  <p:clrMapOvr>
    <a:masterClrMapping/>
  </p:clrMapOvr>
  <p:transition xmlns:p14="http://schemas.microsoft.com/office/powerpoint/2010/main" spd="slow">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C462182-3A15-47CB-ACCD-614BB33884FC}" type="slidenum">
              <a:rPr lang="en-GB" smtClean="0"/>
              <a:pPr/>
              <a:t>‹n.›</a:t>
            </a:fld>
            <a:endParaRPr lang="en-GB"/>
          </a:p>
        </p:txBody>
      </p:sp>
    </p:spTree>
    <p:extLst>
      <p:ext uri="{BB962C8B-B14F-4D97-AF65-F5344CB8AC3E}">
        <p14:creationId xmlns:p14="http://schemas.microsoft.com/office/powerpoint/2010/main" val="2946033285"/>
      </p:ext>
    </p:extLst>
  </p:cSld>
  <p:clrMapOvr>
    <a:masterClrMapping/>
  </p:clrMapOvr>
  <p:transition xmlns:p14="http://schemas.microsoft.com/office/powerpoint/2010/main" spd="slow">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C462182-3A15-47CB-ACCD-614BB33884FC}" type="slidenum">
              <a:rPr lang="en-GB" smtClean="0"/>
              <a:pPr/>
              <a:t>‹n.›</a:t>
            </a:fld>
            <a:endParaRPr lang="en-GB"/>
          </a:p>
        </p:txBody>
      </p:sp>
    </p:spTree>
    <p:extLst>
      <p:ext uri="{BB962C8B-B14F-4D97-AF65-F5344CB8AC3E}">
        <p14:creationId xmlns:p14="http://schemas.microsoft.com/office/powerpoint/2010/main" val="3601367670"/>
      </p:ext>
    </p:extLst>
  </p:cSld>
  <p:clrMapOvr>
    <a:masterClrMapping/>
  </p:clrMapOvr>
  <p:transition xmlns:p14="http://schemas.microsoft.com/office/powerpoint/2010/main" spd="slow">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C462182-3A15-47CB-ACCD-614BB33884FC}" type="slidenum">
              <a:rPr lang="en-GB" smtClean="0"/>
              <a:pPr/>
              <a:t>‹n.›</a:t>
            </a:fld>
            <a:endParaRPr lang="en-GB"/>
          </a:p>
        </p:txBody>
      </p:sp>
    </p:spTree>
    <p:extLst>
      <p:ext uri="{BB962C8B-B14F-4D97-AF65-F5344CB8AC3E}">
        <p14:creationId xmlns:p14="http://schemas.microsoft.com/office/powerpoint/2010/main" val="1622083491"/>
      </p:ext>
    </p:extLst>
  </p:cSld>
  <p:clrMapOvr>
    <a:masterClrMapping/>
  </p:clrMapOvr>
  <p:transition xmlns:p14="http://schemas.microsoft.com/office/powerpoint/2010/main" spd="slow">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1" y="273050"/>
            <a:ext cx="3259006" cy="1162050"/>
          </a:xfrm>
        </p:spPr>
        <p:txBody>
          <a:bodyPr anchor="b"/>
          <a:lstStyle>
            <a:lvl1pPr algn="l">
              <a:defRPr sz="2100" b="1"/>
            </a:lvl1pPr>
          </a:lstStyle>
          <a:p>
            <a:r>
              <a:rPr lang="en-US" smtClean="0"/>
              <a:t>Click to edit Master title style</a:t>
            </a:r>
            <a:endParaRPr lang="en-GB"/>
          </a:p>
        </p:txBody>
      </p:sp>
      <p:sp>
        <p:nvSpPr>
          <p:cNvPr id="3" name="Content Placeholder 2"/>
          <p:cNvSpPr>
            <a:spLocks noGrp="1"/>
          </p:cNvSpPr>
          <p:nvPr>
            <p:ph idx="1"/>
          </p:nvPr>
        </p:nvSpPr>
        <p:spPr>
          <a:xfrm>
            <a:off x="3872971" y="273051"/>
            <a:ext cx="5537729" cy="5853113"/>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1" y="1435101"/>
            <a:ext cx="3259006" cy="4691063"/>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462182-3A15-47CB-ACCD-614BB33884FC}" type="slidenum">
              <a:rPr lang="en-GB" smtClean="0"/>
              <a:pPr/>
              <a:t>‹n.›</a:t>
            </a:fld>
            <a:endParaRPr lang="en-GB"/>
          </a:p>
        </p:txBody>
      </p:sp>
    </p:spTree>
    <p:extLst>
      <p:ext uri="{BB962C8B-B14F-4D97-AF65-F5344CB8AC3E}">
        <p14:creationId xmlns:p14="http://schemas.microsoft.com/office/powerpoint/2010/main" val="212949390"/>
      </p:ext>
    </p:extLst>
  </p:cSld>
  <p:clrMapOvr>
    <a:masterClrMapping/>
  </p:clrMapOvr>
  <p:transition xmlns:p14="http://schemas.microsoft.com/office/powerpoint/2010/main" spd="slow">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100" b="1"/>
            </a:lvl1pPr>
          </a:lstStyle>
          <a:p>
            <a:r>
              <a:rPr lang="en-US" smtClean="0"/>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400"/>
            </a:lvl1pPr>
            <a:lvl2pPr marL="478908" indent="0">
              <a:buNone/>
              <a:defRPr sz="2900"/>
            </a:lvl2pPr>
            <a:lvl3pPr marL="957816" indent="0">
              <a:buNone/>
              <a:defRPr sz="2500"/>
            </a:lvl3pPr>
            <a:lvl4pPr marL="1436724" indent="0">
              <a:buNone/>
              <a:defRPr sz="2100"/>
            </a:lvl4pPr>
            <a:lvl5pPr marL="1915631" indent="0">
              <a:buNone/>
              <a:defRPr sz="2100"/>
            </a:lvl5pPr>
            <a:lvl6pPr marL="2394539" indent="0">
              <a:buNone/>
              <a:defRPr sz="2100"/>
            </a:lvl6pPr>
            <a:lvl7pPr marL="2873447" indent="0">
              <a:buNone/>
              <a:defRPr sz="2100"/>
            </a:lvl7pPr>
            <a:lvl8pPr marL="3352355" indent="0">
              <a:buNone/>
              <a:defRPr sz="2100"/>
            </a:lvl8pPr>
            <a:lvl9pPr marL="3831263" indent="0">
              <a:buNone/>
              <a:defRPr sz="2100"/>
            </a:lvl9pPr>
          </a:lstStyle>
          <a:p>
            <a:endParaRPr lang="en-GB"/>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462182-3A15-47CB-ACCD-614BB33884FC}" type="slidenum">
              <a:rPr lang="en-GB" smtClean="0"/>
              <a:pPr/>
              <a:t>‹n.›</a:t>
            </a:fld>
            <a:endParaRPr lang="en-GB"/>
          </a:p>
        </p:txBody>
      </p:sp>
    </p:spTree>
    <p:extLst>
      <p:ext uri="{BB962C8B-B14F-4D97-AF65-F5344CB8AC3E}">
        <p14:creationId xmlns:p14="http://schemas.microsoft.com/office/powerpoint/2010/main" val="1947469748"/>
      </p:ext>
    </p:extLst>
  </p:cSld>
  <p:clrMapOvr>
    <a:masterClrMapping/>
  </p:clrMapOvr>
  <p:transition xmlns:p14="http://schemas.microsoft.com/office/powerpoint/2010/main" spd="slow">
    <p:pull/>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5782" tIns="47891" rIns="95782" bIns="47891"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95300" y="1600201"/>
            <a:ext cx="8915400" cy="4525963"/>
          </a:xfrm>
          <a:prstGeom prst="rect">
            <a:avLst/>
          </a:prstGeom>
        </p:spPr>
        <p:txBody>
          <a:bodyPr vert="horz" lIns="95782" tIns="47891" rIns="95782" bIns="4789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95300" y="6356351"/>
            <a:ext cx="2311400" cy="365125"/>
          </a:xfrm>
          <a:prstGeom prst="rect">
            <a:avLst/>
          </a:prstGeom>
        </p:spPr>
        <p:txBody>
          <a:bodyPr vert="horz" lIns="95782" tIns="47891" rIns="95782" bIns="47891" rtlCol="0" anchor="ctr"/>
          <a:lstStyle>
            <a:lvl1pPr algn="l">
              <a:defRPr sz="13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5782" tIns="47891" rIns="95782" bIns="47891" rtlCol="0" anchor="ctr"/>
          <a:lstStyle>
            <a:lvl1pPr algn="ctr">
              <a:defRPr sz="13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5782" tIns="47891" rIns="95782" bIns="47891" rtlCol="0" anchor="ctr"/>
          <a:lstStyle>
            <a:lvl1pPr algn="r">
              <a:defRPr sz="1300">
                <a:solidFill>
                  <a:schemeClr val="tx1">
                    <a:tint val="75000"/>
                  </a:schemeClr>
                </a:solidFill>
              </a:defRPr>
            </a:lvl1pPr>
          </a:lstStyle>
          <a:p>
            <a:fld id="{FC462182-3A15-47CB-ACCD-614BB33884FC}" type="slidenum">
              <a:rPr lang="en-GB" smtClean="0"/>
              <a:pPr/>
              <a:t>‹n.›</a:t>
            </a:fld>
            <a:endParaRPr lang="en-GB"/>
          </a:p>
        </p:txBody>
      </p:sp>
    </p:spTree>
    <p:extLst>
      <p:ext uri="{BB962C8B-B14F-4D97-AF65-F5344CB8AC3E}">
        <p14:creationId xmlns:p14="http://schemas.microsoft.com/office/powerpoint/2010/main" val="3807788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xmlns:p14="http://schemas.microsoft.com/office/powerpoint/2010/main" spd="slow">
    <p:pull/>
  </p:transition>
  <p:hf hdr="0" ftr="0" dt="0"/>
  <p:txStyles>
    <p:titleStyle>
      <a:lvl1pPr algn="ctr" defTabSz="957816" rtl="0" eaLnBrk="1" latinLnBrk="0" hangingPunct="1">
        <a:spcBef>
          <a:spcPct val="0"/>
        </a:spcBef>
        <a:buNone/>
        <a:defRPr sz="4600" kern="1200">
          <a:solidFill>
            <a:schemeClr val="tx1"/>
          </a:solidFill>
          <a:latin typeface="+mj-lt"/>
          <a:ea typeface="+mj-ea"/>
          <a:cs typeface="+mj-cs"/>
        </a:defRPr>
      </a:lvl1pPr>
    </p:titleStyle>
    <p:bodyStyle>
      <a:lvl1pPr marL="359181" indent="-359181" algn="l" defTabSz="957816"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1pPr>
      <a:lvl2pPr marL="778225" indent="-299317" algn="l" defTabSz="957816"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2pPr>
      <a:lvl3pPr marL="1197270" indent="-239454" algn="l" defTabSz="957816"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3pPr>
      <a:lvl4pPr marL="1676177" indent="-239454" algn="l" defTabSz="957816"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55085" indent="-239454" algn="l" defTabSz="957816"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33993" indent="-239454" algn="l" defTabSz="957816"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12901" indent="-239454" algn="l" defTabSz="957816"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591809" indent="-239454" algn="l" defTabSz="957816"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070717" indent="-239454" algn="l" defTabSz="957816"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p:bodyStyle>
    <p:otherStyle>
      <a:defPPr>
        <a:defRPr lang="en-US"/>
      </a:defPPr>
      <a:lvl1pPr marL="0" algn="l" defTabSz="957816" rtl="0" eaLnBrk="1" latinLnBrk="0" hangingPunct="1">
        <a:defRPr sz="1900" kern="1200">
          <a:solidFill>
            <a:schemeClr val="tx1"/>
          </a:solidFill>
          <a:latin typeface="+mn-lt"/>
          <a:ea typeface="+mn-ea"/>
          <a:cs typeface="+mn-cs"/>
        </a:defRPr>
      </a:lvl1pPr>
      <a:lvl2pPr marL="478908" algn="l" defTabSz="957816" rtl="0" eaLnBrk="1" latinLnBrk="0" hangingPunct="1">
        <a:defRPr sz="1900" kern="1200">
          <a:solidFill>
            <a:schemeClr val="tx1"/>
          </a:solidFill>
          <a:latin typeface="+mn-lt"/>
          <a:ea typeface="+mn-ea"/>
          <a:cs typeface="+mn-cs"/>
        </a:defRPr>
      </a:lvl2pPr>
      <a:lvl3pPr marL="957816" algn="l" defTabSz="957816" rtl="0" eaLnBrk="1" latinLnBrk="0" hangingPunct="1">
        <a:defRPr sz="1900" kern="1200">
          <a:solidFill>
            <a:schemeClr val="tx1"/>
          </a:solidFill>
          <a:latin typeface="+mn-lt"/>
          <a:ea typeface="+mn-ea"/>
          <a:cs typeface="+mn-cs"/>
        </a:defRPr>
      </a:lvl3pPr>
      <a:lvl4pPr marL="1436724" algn="l" defTabSz="957816" rtl="0" eaLnBrk="1" latinLnBrk="0" hangingPunct="1">
        <a:defRPr sz="1900" kern="1200">
          <a:solidFill>
            <a:schemeClr val="tx1"/>
          </a:solidFill>
          <a:latin typeface="+mn-lt"/>
          <a:ea typeface="+mn-ea"/>
          <a:cs typeface="+mn-cs"/>
        </a:defRPr>
      </a:lvl4pPr>
      <a:lvl5pPr marL="1915631" algn="l" defTabSz="957816" rtl="0" eaLnBrk="1" latinLnBrk="0" hangingPunct="1">
        <a:defRPr sz="1900" kern="1200">
          <a:solidFill>
            <a:schemeClr val="tx1"/>
          </a:solidFill>
          <a:latin typeface="+mn-lt"/>
          <a:ea typeface="+mn-ea"/>
          <a:cs typeface="+mn-cs"/>
        </a:defRPr>
      </a:lvl5pPr>
      <a:lvl6pPr marL="2394539" algn="l" defTabSz="957816" rtl="0" eaLnBrk="1" latinLnBrk="0" hangingPunct="1">
        <a:defRPr sz="1900" kern="1200">
          <a:solidFill>
            <a:schemeClr val="tx1"/>
          </a:solidFill>
          <a:latin typeface="+mn-lt"/>
          <a:ea typeface="+mn-ea"/>
          <a:cs typeface="+mn-cs"/>
        </a:defRPr>
      </a:lvl6pPr>
      <a:lvl7pPr marL="2873447" algn="l" defTabSz="957816" rtl="0" eaLnBrk="1" latinLnBrk="0" hangingPunct="1">
        <a:defRPr sz="1900" kern="1200">
          <a:solidFill>
            <a:schemeClr val="tx1"/>
          </a:solidFill>
          <a:latin typeface="+mn-lt"/>
          <a:ea typeface="+mn-ea"/>
          <a:cs typeface="+mn-cs"/>
        </a:defRPr>
      </a:lvl7pPr>
      <a:lvl8pPr marL="3352355" algn="l" defTabSz="957816" rtl="0" eaLnBrk="1" latinLnBrk="0" hangingPunct="1">
        <a:defRPr sz="1900" kern="1200">
          <a:solidFill>
            <a:schemeClr val="tx1"/>
          </a:solidFill>
          <a:latin typeface="+mn-lt"/>
          <a:ea typeface="+mn-ea"/>
          <a:cs typeface="+mn-cs"/>
        </a:defRPr>
      </a:lvl8pPr>
      <a:lvl9pPr marL="3831263" algn="l" defTabSz="957816"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3.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3.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3.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hyperlink" Target="http://www.eu-fusions.org/" TargetMode="External"/><Relationship Id="rId3" Type="http://schemas.openxmlformats.org/officeDocument/2006/relationships/image" Target="../media/image3.gif"/></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image" Target="../media/image3.gif"/><Relationship Id="rId8" Type="http://schemas.openxmlformats.org/officeDocument/2006/relationships/image" Target="../media/image4.jpeg"/><Relationship Id="rId1" Type="http://schemas.openxmlformats.org/officeDocument/2006/relationships/slideLayout" Target="../slideLayouts/slideLayout13.xml"/><Relationship Id="rId2"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11" Type="http://schemas.openxmlformats.org/officeDocument/2006/relationships/diagramColors" Target="../diagrams/colors3.xml"/><Relationship Id="rId12" Type="http://schemas.microsoft.com/office/2007/relationships/diagramDrawing" Target="../diagrams/drawing3.xml"/><Relationship Id="rId1" Type="http://schemas.openxmlformats.org/officeDocument/2006/relationships/slideLayout" Target="../slideLayouts/slideLayout13.xml"/><Relationship Id="rId2" Type="http://schemas.openxmlformats.org/officeDocument/2006/relationships/diagramData" Target="../diagrams/data2.xml"/><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7" Type="http://schemas.openxmlformats.org/officeDocument/2006/relationships/image" Target="../media/image3.gif"/><Relationship Id="rId8" Type="http://schemas.openxmlformats.org/officeDocument/2006/relationships/diagramData" Target="../diagrams/data3.xml"/><Relationship Id="rId9" Type="http://schemas.openxmlformats.org/officeDocument/2006/relationships/diagramLayout" Target="../diagrams/layout3.xml"/><Relationship Id="rId10"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7" Type="http://schemas.openxmlformats.org/officeDocument/2006/relationships/image" Target="../media/image3.gif"/><Relationship Id="rId1" Type="http://schemas.openxmlformats.org/officeDocument/2006/relationships/slideLayout" Target="../slideLayouts/slideLayout13.xml"/><Relationship Id="rId2" Type="http://schemas.openxmlformats.org/officeDocument/2006/relationships/diagramData" Target="../diagrams/data4.xml"/></Relationships>
</file>

<file path=ppt/slides/_rels/slide5.xml.rels><?xml version="1.0" encoding="UTF-8" standalone="yes"?>
<Relationships xmlns="http://schemas.openxmlformats.org/package/2006/relationships"><Relationship Id="rId9" Type="http://schemas.openxmlformats.org/officeDocument/2006/relationships/diagramLayout" Target="../diagrams/layout6.xml"/><Relationship Id="rId20" Type="http://schemas.openxmlformats.org/officeDocument/2006/relationships/diagramQuickStyle" Target="../diagrams/quickStyle8.xml"/><Relationship Id="rId21" Type="http://schemas.openxmlformats.org/officeDocument/2006/relationships/diagramColors" Target="../diagrams/colors8.xml"/><Relationship Id="rId22" Type="http://schemas.microsoft.com/office/2007/relationships/diagramDrawing" Target="../diagrams/drawing8.xml"/><Relationship Id="rId23" Type="http://schemas.openxmlformats.org/officeDocument/2006/relationships/diagramData" Target="../diagrams/data9.xml"/><Relationship Id="rId24" Type="http://schemas.openxmlformats.org/officeDocument/2006/relationships/diagramLayout" Target="../diagrams/layout9.xml"/><Relationship Id="rId25" Type="http://schemas.openxmlformats.org/officeDocument/2006/relationships/diagramQuickStyle" Target="../diagrams/quickStyle9.xml"/><Relationship Id="rId26" Type="http://schemas.openxmlformats.org/officeDocument/2006/relationships/diagramColors" Target="../diagrams/colors9.xml"/><Relationship Id="rId27" Type="http://schemas.microsoft.com/office/2007/relationships/diagramDrawing" Target="../diagrams/drawing9.xml"/><Relationship Id="rId10" Type="http://schemas.openxmlformats.org/officeDocument/2006/relationships/diagramQuickStyle" Target="../diagrams/quickStyle6.xml"/><Relationship Id="rId11" Type="http://schemas.openxmlformats.org/officeDocument/2006/relationships/diagramColors" Target="../diagrams/colors6.xml"/><Relationship Id="rId12" Type="http://schemas.microsoft.com/office/2007/relationships/diagramDrawing" Target="../diagrams/drawing6.xml"/><Relationship Id="rId13" Type="http://schemas.openxmlformats.org/officeDocument/2006/relationships/diagramData" Target="../diagrams/data7.xml"/><Relationship Id="rId14" Type="http://schemas.openxmlformats.org/officeDocument/2006/relationships/diagramLayout" Target="../diagrams/layout7.xml"/><Relationship Id="rId15" Type="http://schemas.openxmlformats.org/officeDocument/2006/relationships/diagramQuickStyle" Target="../diagrams/quickStyle7.xml"/><Relationship Id="rId16" Type="http://schemas.openxmlformats.org/officeDocument/2006/relationships/diagramColors" Target="../diagrams/colors7.xml"/><Relationship Id="rId17" Type="http://schemas.microsoft.com/office/2007/relationships/diagramDrawing" Target="../diagrams/drawing7.xml"/><Relationship Id="rId18" Type="http://schemas.openxmlformats.org/officeDocument/2006/relationships/diagramData" Target="../diagrams/data8.xml"/><Relationship Id="rId19" Type="http://schemas.openxmlformats.org/officeDocument/2006/relationships/diagramLayout" Target="../diagrams/layout8.xml"/><Relationship Id="rId1" Type="http://schemas.openxmlformats.org/officeDocument/2006/relationships/slideLayout" Target="../slideLayouts/slideLayout13.xml"/><Relationship Id="rId2" Type="http://schemas.openxmlformats.org/officeDocument/2006/relationships/image" Target="../media/image3.gif"/><Relationship Id="rId3" Type="http://schemas.openxmlformats.org/officeDocument/2006/relationships/diagramData" Target="../diagrams/data5.xml"/><Relationship Id="rId4" Type="http://schemas.openxmlformats.org/officeDocument/2006/relationships/diagramLayout" Target="../diagrams/layout5.xml"/><Relationship Id="rId5" Type="http://schemas.openxmlformats.org/officeDocument/2006/relationships/diagramQuickStyle" Target="../diagrams/quickStyle5.xml"/><Relationship Id="rId6" Type="http://schemas.openxmlformats.org/officeDocument/2006/relationships/diagramColors" Target="../diagrams/colors5.xml"/><Relationship Id="rId7" Type="http://schemas.microsoft.com/office/2007/relationships/diagramDrawing" Target="../diagrams/drawing5.xml"/><Relationship Id="rId8" Type="http://schemas.openxmlformats.org/officeDocument/2006/relationships/diagramData" Target="../diagrams/data6.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0.xml"/><Relationship Id="rId4" Type="http://schemas.openxmlformats.org/officeDocument/2006/relationships/diagramQuickStyle" Target="../diagrams/quickStyle10.xml"/><Relationship Id="rId5" Type="http://schemas.openxmlformats.org/officeDocument/2006/relationships/diagramColors" Target="../diagrams/colors10.xml"/><Relationship Id="rId6" Type="http://schemas.microsoft.com/office/2007/relationships/diagramDrawing" Target="../diagrams/drawing10.xml"/><Relationship Id="rId7" Type="http://schemas.openxmlformats.org/officeDocument/2006/relationships/image" Target="../media/image3.gif"/><Relationship Id="rId1" Type="http://schemas.openxmlformats.org/officeDocument/2006/relationships/slideLayout" Target="../slideLayouts/slideLayout13.xml"/><Relationship Id="rId2" Type="http://schemas.openxmlformats.org/officeDocument/2006/relationships/diagramData" Target="../diagrams/data10.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1.xml"/><Relationship Id="rId4" Type="http://schemas.openxmlformats.org/officeDocument/2006/relationships/diagramQuickStyle" Target="../diagrams/quickStyle11.xml"/><Relationship Id="rId5" Type="http://schemas.openxmlformats.org/officeDocument/2006/relationships/diagramColors" Target="../diagrams/colors11.xml"/><Relationship Id="rId6" Type="http://schemas.microsoft.com/office/2007/relationships/diagramDrawing" Target="../diagrams/drawing11.xml"/><Relationship Id="rId7" Type="http://schemas.openxmlformats.org/officeDocument/2006/relationships/image" Target="../media/image3.gif"/><Relationship Id="rId1" Type="http://schemas.openxmlformats.org/officeDocument/2006/relationships/slideLayout" Target="../slideLayouts/slideLayout13.xml"/><Relationship Id="rId2" Type="http://schemas.openxmlformats.org/officeDocument/2006/relationships/diagramData" Target="../diagrams/data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image" Target="../media/image3.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el 25"/>
          <p:cNvSpPr>
            <a:spLocks noGrp="1"/>
          </p:cNvSpPr>
          <p:nvPr>
            <p:ph type="ctrTitle"/>
          </p:nvPr>
        </p:nvSpPr>
        <p:spPr>
          <a:xfrm>
            <a:off x="5385048" y="260648"/>
            <a:ext cx="4056450" cy="2520280"/>
          </a:xfrm>
        </p:spPr>
        <p:txBody>
          <a:bodyPr>
            <a:noAutofit/>
          </a:bodyPr>
          <a:lstStyle/>
          <a:p>
            <a:r>
              <a:rPr lang="en-US" sz="3200" dirty="0"/>
              <a:t>	</a:t>
            </a:r>
            <a:br>
              <a:rPr lang="en-US" sz="3200" dirty="0"/>
            </a:br>
            <a:r>
              <a:rPr lang="en-US" sz="2400" dirty="0" smtClean="0"/>
              <a:t>EU </a:t>
            </a:r>
            <a:r>
              <a:rPr lang="en-US" sz="2400" dirty="0"/>
              <a:t>policy measures for food waste prevention through social innovation</a:t>
            </a:r>
            <a:endParaRPr lang="en-GB" sz="2400" dirty="0"/>
          </a:p>
        </p:txBody>
      </p:sp>
      <p:sp>
        <p:nvSpPr>
          <p:cNvPr id="27" name="Ondertitel 26"/>
          <p:cNvSpPr>
            <a:spLocks noGrp="1"/>
          </p:cNvSpPr>
          <p:nvPr>
            <p:ph type="subTitle" idx="1"/>
          </p:nvPr>
        </p:nvSpPr>
        <p:spPr>
          <a:xfrm>
            <a:off x="5025009" y="4149080"/>
            <a:ext cx="4601260" cy="504056"/>
          </a:xfrm>
        </p:spPr>
        <p:txBody>
          <a:bodyPr>
            <a:normAutofit/>
          </a:bodyPr>
          <a:lstStyle/>
          <a:p>
            <a:pPr algn="ctr"/>
            <a:r>
              <a:rPr lang="it-IT" sz="2400" dirty="0" smtClean="0">
                <a:solidFill>
                  <a:schemeClr val="bg1"/>
                </a:solidFill>
              </a:rPr>
              <a:t>Silvia </a:t>
            </a:r>
            <a:r>
              <a:rPr lang="it-IT" sz="2400" dirty="0" err="1" smtClean="0">
                <a:solidFill>
                  <a:schemeClr val="bg1"/>
                </a:solidFill>
              </a:rPr>
              <a:t>Gaiani</a:t>
            </a:r>
            <a:r>
              <a:rPr lang="it-IT" sz="2400" dirty="0" smtClean="0">
                <a:solidFill>
                  <a:schemeClr val="bg1"/>
                </a:solidFill>
              </a:rPr>
              <a:t> (UNIBO)</a:t>
            </a:r>
          </a:p>
        </p:txBody>
      </p:sp>
      <p:pic>
        <p:nvPicPr>
          <p:cNvPr id="7" name="Picture 19"/>
          <p:cNvPicPr/>
          <p:nvPr/>
        </p:nvPicPr>
        <p:blipFill>
          <a:blip r:embed="rId3" cstate="print">
            <a:extLst>
              <a:ext uri="{28A0092B-C50C-407E-A947-70E740481C1C}">
                <a14:useLocalDpi xmlns:a14="http://schemas.microsoft.com/office/drawing/2010/main" val="0"/>
              </a:ext>
            </a:extLst>
          </a:blip>
          <a:stretch>
            <a:fillRect/>
          </a:stretch>
        </p:blipFill>
        <p:spPr>
          <a:xfrm>
            <a:off x="6929828" y="6009848"/>
            <a:ext cx="792480" cy="731520"/>
          </a:xfrm>
          <a:prstGeom prst="rect">
            <a:avLst/>
          </a:prstGeom>
        </p:spPr>
      </p:pic>
      <p:sp>
        <p:nvSpPr>
          <p:cNvPr id="6" name="Ondertitel 26"/>
          <p:cNvSpPr txBox="1">
            <a:spLocks/>
          </p:cNvSpPr>
          <p:nvPr/>
        </p:nvSpPr>
        <p:spPr>
          <a:xfrm>
            <a:off x="4960252" y="4653136"/>
            <a:ext cx="4601260" cy="1008112"/>
          </a:xfrm>
          <a:prstGeom prst="rect">
            <a:avLst/>
          </a:prstGeom>
        </p:spPr>
        <p:txBody>
          <a:bodyPr vert="horz" lIns="0" tIns="0" rIns="0" bIns="0" rtlCol="0">
            <a:normAutofit/>
          </a:bodyPr>
          <a:lstStyle>
            <a:lvl1pPr marL="0" indent="0" algn="l" defTabSz="957816" rtl="0" eaLnBrk="1" latinLnBrk="0" hangingPunct="1">
              <a:lnSpc>
                <a:spcPts val="3352"/>
              </a:lnSpc>
              <a:spcBef>
                <a:spcPts val="0"/>
              </a:spcBef>
              <a:buFont typeface="Arial" panose="020B0604020202020204" pitchFamily="34" charset="0"/>
              <a:buNone/>
              <a:defRPr sz="2500" kern="1200">
                <a:solidFill>
                  <a:srgbClr val="0095C4"/>
                </a:solidFill>
                <a:latin typeface="Arial" pitchFamily="34" charset="0"/>
                <a:ea typeface="+mn-ea"/>
                <a:cs typeface="Arial" pitchFamily="34" charset="0"/>
              </a:defRPr>
            </a:lvl1pPr>
            <a:lvl2pPr marL="478908" indent="0" algn="ctr" defTabSz="957816" rtl="0" eaLnBrk="1" latinLnBrk="0" hangingPunct="1">
              <a:spcBef>
                <a:spcPct val="20000"/>
              </a:spcBef>
              <a:buFont typeface="Arial" panose="020B0604020202020204" pitchFamily="34" charset="0"/>
              <a:buNone/>
              <a:defRPr sz="2900" kern="1200">
                <a:solidFill>
                  <a:schemeClr val="tx1">
                    <a:tint val="75000"/>
                  </a:schemeClr>
                </a:solidFill>
                <a:latin typeface="+mn-lt"/>
                <a:ea typeface="+mn-ea"/>
                <a:cs typeface="+mn-cs"/>
              </a:defRPr>
            </a:lvl2pPr>
            <a:lvl3pPr marL="957816" indent="0" algn="ctr" defTabSz="957816" rtl="0" eaLnBrk="1" latinLnBrk="0" hangingPunct="1">
              <a:spcBef>
                <a:spcPct val="20000"/>
              </a:spcBef>
              <a:buFont typeface="Arial" panose="020B0604020202020204" pitchFamily="34" charset="0"/>
              <a:buNone/>
              <a:defRPr sz="2500" kern="1200">
                <a:solidFill>
                  <a:schemeClr val="tx1">
                    <a:tint val="75000"/>
                  </a:schemeClr>
                </a:solidFill>
                <a:latin typeface="+mn-lt"/>
                <a:ea typeface="+mn-ea"/>
                <a:cs typeface="+mn-cs"/>
              </a:defRPr>
            </a:lvl3pPr>
            <a:lvl4pPr marL="1436724" indent="0" algn="ctr" defTabSz="957816" rtl="0" eaLnBrk="1" latinLnBrk="0" hangingPunct="1">
              <a:spcBef>
                <a:spcPct val="20000"/>
              </a:spcBef>
              <a:buFont typeface="Arial" panose="020B0604020202020204" pitchFamily="34" charset="0"/>
              <a:buNone/>
              <a:defRPr sz="2100" kern="1200">
                <a:solidFill>
                  <a:schemeClr val="tx1">
                    <a:tint val="75000"/>
                  </a:schemeClr>
                </a:solidFill>
                <a:latin typeface="+mn-lt"/>
                <a:ea typeface="+mn-ea"/>
                <a:cs typeface="+mn-cs"/>
              </a:defRPr>
            </a:lvl4pPr>
            <a:lvl5pPr marL="1915631" indent="0" algn="ctr" defTabSz="957816" rtl="0" eaLnBrk="1" latinLnBrk="0" hangingPunct="1">
              <a:spcBef>
                <a:spcPct val="20000"/>
              </a:spcBef>
              <a:buFont typeface="Arial" panose="020B0604020202020204" pitchFamily="34" charset="0"/>
              <a:buNone/>
              <a:defRPr sz="2100" kern="1200">
                <a:solidFill>
                  <a:schemeClr val="tx1">
                    <a:tint val="75000"/>
                  </a:schemeClr>
                </a:solidFill>
                <a:latin typeface="+mn-lt"/>
                <a:ea typeface="+mn-ea"/>
                <a:cs typeface="+mn-cs"/>
              </a:defRPr>
            </a:lvl5pPr>
            <a:lvl6pPr marL="2394539" indent="0" algn="ctr" defTabSz="957816" rtl="0" eaLnBrk="1" latinLnBrk="0" hangingPunct="1">
              <a:spcBef>
                <a:spcPct val="20000"/>
              </a:spcBef>
              <a:buFont typeface="Arial" panose="020B0604020202020204" pitchFamily="34" charset="0"/>
              <a:buNone/>
              <a:defRPr sz="2100" kern="1200">
                <a:solidFill>
                  <a:schemeClr val="tx1">
                    <a:tint val="75000"/>
                  </a:schemeClr>
                </a:solidFill>
                <a:latin typeface="+mn-lt"/>
                <a:ea typeface="+mn-ea"/>
                <a:cs typeface="+mn-cs"/>
              </a:defRPr>
            </a:lvl6pPr>
            <a:lvl7pPr marL="2873447" indent="0" algn="ctr" defTabSz="957816" rtl="0" eaLnBrk="1" latinLnBrk="0" hangingPunct="1">
              <a:spcBef>
                <a:spcPct val="20000"/>
              </a:spcBef>
              <a:buFont typeface="Arial" panose="020B0604020202020204" pitchFamily="34" charset="0"/>
              <a:buNone/>
              <a:defRPr sz="2100" kern="1200">
                <a:solidFill>
                  <a:schemeClr val="tx1">
                    <a:tint val="75000"/>
                  </a:schemeClr>
                </a:solidFill>
                <a:latin typeface="+mn-lt"/>
                <a:ea typeface="+mn-ea"/>
                <a:cs typeface="+mn-cs"/>
              </a:defRPr>
            </a:lvl7pPr>
            <a:lvl8pPr marL="3352355" indent="0" algn="ctr" defTabSz="957816" rtl="0" eaLnBrk="1" latinLnBrk="0" hangingPunct="1">
              <a:spcBef>
                <a:spcPct val="20000"/>
              </a:spcBef>
              <a:buFont typeface="Arial" panose="020B0604020202020204" pitchFamily="34" charset="0"/>
              <a:buNone/>
              <a:defRPr sz="2100" kern="1200">
                <a:solidFill>
                  <a:schemeClr val="tx1">
                    <a:tint val="75000"/>
                  </a:schemeClr>
                </a:solidFill>
                <a:latin typeface="+mn-lt"/>
                <a:ea typeface="+mn-ea"/>
                <a:cs typeface="+mn-cs"/>
              </a:defRPr>
            </a:lvl8pPr>
            <a:lvl9pPr marL="3831263" indent="0" algn="ctr" defTabSz="957816" rtl="0" eaLnBrk="1" latinLnBrk="0" hangingPunct="1">
              <a:spcBef>
                <a:spcPct val="20000"/>
              </a:spcBef>
              <a:buFont typeface="Arial" panose="020B0604020202020204" pitchFamily="34" charset="0"/>
              <a:buNone/>
              <a:defRPr sz="2100" kern="1200">
                <a:solidFill>
                  <a:schemeClr val="tx1">
                    <a:tint val="75000"/>
                  </a:schemeClr>
                </a:solidFill>
                <a:latin typeface="+mn-lt"/>
                <a:ea typeface="+mn-ea"/>
                <a:cs typeface="+mn-cs"/>
              </a:defRPr>
            </a:lvl9pPr>
          </a:lstStyle>
          <a:p>
            <a:pPr algn="ctr"/>
            <a:r>
              <a:rPr lang="it-IT" sz="1800" i="1" dirty="0" smtClean="0">
                <a:solidFill>
                  <a:schemeClr val="bg1"/>
                </a:solidFill>
              </a:rPr>
              <a:t>FUSIONS RPM in Budapest                </a:t>
            </a:r>
          </a:p>
          <a:p>
            <a:pPr algn="ctr"/>
            <a:r>
              <a:rPr lang="it-IT" sz="1800" i="1" dirty="0" smtClean="0">
                <a:solidFill>
                  <a:schemeClr val="bg1"/>
                </a:solidFill>
              </a:rPr>
              <a:t>Budapest, </a:t>
            </a:r>
            <a:r>
              <a:rPr lang="it-IT" sz="1800" i="1" dirty="0" err="1" smtClean="0">
                <a:solidFill>
                  <a:schemeClr val="bg1"/>
                </a:solidFill>
              </a:rPr>
              <a:t>June</a:t>
            </a:r>
            <a:r>
              <a:rPr lang="it-IT" sz="1800" i="1" dirty="0" smtClean="0">
                <a:solidFill>
                  <a:schemeClr val="bg1"/>
                </a:solidFill>
              </a:rPr>
              <a:t> 3rd</a:t>
            </a:r>
          </a:p>
        </p:txBody>
      </p:sp>
    </p:spTree>
    <p:extLst>
      <p:ext uri="{BB962C8B-B14F-4D97-AF65-F5344CB8AC3E}">
        <p14:creationId xmlns:p14="http://schemas.microsoft.com/office/powerpoint/2010/main" val="32956249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94471" y="1628800"/>
            <a:ext cx="9595066" cy="4464496"/>
          </a:xfrm>
        </p:spPr>
        <p:txBody>
          <a:bodyPr>
            <a:noAutofit/>
          </a:bodyPr>
          <a:lstStyle/>
          <a:p>
            <a:pPr marL="0" lvl="1" indent="0" algn="just">
              <a:lnSpc>
                <a:spcPct val="100000"/>
              </a:lnSpc>
              <a:spcAft>
                <a:spcPts val="600"/>
              </a:spcAft>
              <a:buClr>
                <a:srgbClr val="0BB14E"/>
              </a:buClr>
              <a:buNone/>
            </a:pPr>
            <a:r>
              <a:rPr lang="en-US" sz="2000" dirty="0" smtClean="0">
                <a:latin typeface="+mj-lt"/>
              </a:rPr>
              <a:t>As </a:t>
            </a:r>
            <a:r>
              <a:rPr lang="en-US" sz="2000" dirty="0">
                <a:latin typeface="+mj-lt"/>
              </a:rPr>
              <a:t>policy strategies and measures and initiatives addressed to food waste reduction are growing </a:t>
            </a:r>
            <a:r>
              <a:rPr lang="en-US" sz="2000" dirty="0" smtClean="0">
                <a:latin typeface="+mj-lt"/>
              </a:rPr>
              <a:t>a </a:t>
            </a:r>
            <a:r>
              <a:rPr lang="en-US" sz="2000" dirty="0">
                <a:latin typeface="+mj-lt"/>
              </a:rPr>
              <a:t>greater need for their analysis and for more effective monitoring and evaluation </a:t>
            </a:r>
            <a:r>
              <a:rPr lang="en-US" sz="2000" dirty="0" smtClean="0">
                <a:latin typeface="+mj-lt"/>
              </a:rPr>
              <a:t>activities</a:t>
            </a:r>
            <a:r>
              <a:rPr lang="en-US" sz="2000" dirty="0">
                <a:latin typeface="+mj-lt"/>
              </a:rPr>
              <a:t> </a:t>
            </a:r>
            <a:r>
              <a:rPr lang="en-US" sz="2000" dirty="0" smtClean="0">
                <a:latin typeface="+mj-lt"/>
              </a:rPr>
              <a:t>emerges.</a:t>
            </a:r>
          </a:p>
          <a:p>
            <a:pPr marL="0" lvl="1" indent="0" algn="just">
              <a:lnSpc>
                <a:spcPct val="100000"/>
              </a:lnSpc>
              <a:spcAft>
                <a:spcPts val="600"/>
              </a:spcAft>
              <a:buClr>
                <a:srgbClr val="0BB14E"/>
              </a:buClr>
              <a:buNone/>
            </a:pPr>
            <a:endParaRPr lang="en-US" sz="2200" dirty="0" smtClean="0">
              <a:latin typeface="+mj-lt"/>
            </a:endParaRPr>
          </a:p>
          <a:p>
            <a:pPr marL="0" lvl="1" indent="0" algn="just">
              <a:lnSpc>
                <a:spcPct val="100000"/>
              </a:lnSpc>
              <a:spcAft>
                <a:spcPts val="600"/>
              </a:spcAft>
              <a:buClr>
                <a:srgbClr val="0BB14E"/>
              </a:buClr>
              <a:buNone/>
            </a:pPr>
            <a:endParaRPr lang="it-IT" sz="2200" dirty="0">
              <a:latin typeface="+mj-lt"/>
            </a:endParaRPr>
          </a:p>
        </p:txBody>
      </p:sp>
      <p:sp>
        <p:nvSpPr>
          <p:cNvPr id="3" name="Titolo 2"/>
          <p:cNvSpPr>
            <a:spLocks noGrp="1"/>
          </p:cNvSpPr>
          <p:nvPr>
            <p:ph type="title"/>
          </p:nvPr>
        </p:nvSpPr>
        <p:spPr>
          <a:xfrm>
            <a:off x="506506" y="116632"/>
            <a:ext cx="8915400" cy="1066130"/>
          </a:xfrm>
        </p:spPr>
        <p:txBody>
          <a:bodyPr>
            <a:normAutofit/>
          </a:bodyPr>
          <a:lstStyle/>
          <a:p>
            <a:pPr lvl="0"/>
            <a:r>
              <a:rPr lang="en-GB" sz="2500" dirty="0" smtClean="0">
                <a:solidFill>
                  <a:srgbClr val="FF0000"/>
                </a:solidFill>
              </a:rPr>
              <a:t>D3.4</a:t>
            </a:r>
            <a:r>
              <a:rPr lang="en-GB" sz="2500" dirty="0" smtClean="0"/>
              <a:t> </a:t>
            </a:r>
            <a:r>
              <a:rPr lang="en-US" sz="2500" dirty="0"/>
              <a:t>Indicators and criteria for a food waste policy Evaluation Framework </a:t>
            </a:r>
          </a:p>
        </p:txBody>
      </p:sp>
      <p:pic>
        <p:nvPicPr>
          <p:cNvPr id="5" name="Picture 19"/>
          <p:cNvPicPr/>
          <p:nvPr/>
        </p:nvPicPr>
        <p:blipFill>
          <a:blip r:embed="rId2" cstate="print">
            <a:extLst>
              <a:ext uri="{28A0092B-C50C-407E-A947-70E740481C1C}">
                <a14:useLocalDpi xmlns:a14="http://schemas.microsoft.com/office/drawing/2010/main" val="0"/>
              </a:ext>
            </a:extLst>
          </a:blip>
          <a:stretch>
            <a:fillRect/>
          </a:stretch>
        </p:blipFill>
        <p:spPr>
          <a:xfrm>
            <a:off x="6929828" y="6009848"/>
            <a:ext cx="792480" cy="731520"/>
          </a:xfrm>
          <a:prstGeom prst="rect">
            <a:avLst/>
          </a:prstGeom>
        </p:spPr>
      </p:pic>
      <p:grpSp>
        <p:nvGrpSpPr>
          <p:cNvPr id="6" name="Gruppo 5"/>
          <p:cNvGrpSpPr/>
          <p:nvPr/>
        </p:nvGrpSpPr>
        <p:grpSpPr>
          <a:xfrm>
            <a:off x="434908" y="3010450"/>
            <a:ext cx="8784976" cy="1498670"/>
            <a:chOff x="0" y="102094"/>
            <a:chExt cx="7101904" cy="1498670"/>
          </a:xfrm>
        </p:grpSpPr>
        <p:sp>
          <p:nvSpPr>
            <p:cNvPr id="7" name="Rettangolo arrotondato 6"/>
            <p:cNvSpPr/>
            <p:nvPr/>
          </p:nvSpPr>
          <p:spPr>
            <a:xfrm>
              <a:off x="0" y="102094"/>
              <a:ext cx="7101904" cy="1498670"/>
            </a:xfrm>
            <a:prstGeom prst="roundRect">
              <a:avLst/>
            </a:prstGeom>
            <a:no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8" name="Rettangolo 7"/>
            <p:cNvSpPr/>
            <p:nvPr/>
          </p:nvSpPr>
          <p:spPr>
            <a:xfrm>
              <a:off x="73159" y="175253"/>
              <a:ext cx="6955586" cy="135235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just" defTabSz="889000" rtl="0">
                <a:lnSpc>
                  <a:spcPct val="90000"/>
                </a:lnSpc>
                <a:spcBef>
                  <a:spcPct val="0"/>
                </a:spcBef>
                <a:spcAft>
                  <a:spcPct val="35000"/>
                </a:spcAft>
              </a:pPr>
              <a:r>
                <a:rPr lang="en-US" sz="2000" b="1" kern="1200" dirty="0" smtClean="0">
                  <a:solidFill>
                    <a:srgbClr val="FF0000"/>
                  </a:solidFill>
                </a:rPr>
                <a:t>Obj. </a:t>
              </a:r>
              <a:r>
                <a:rPr lang="en-GB" sz="2000" kern="1200" dirty="0" smtClean="0">
                  <a:solidFill>
                    <a:schemeClr val="tx1"/>
                  </a:solidFill>
                </a:rPr>
                <a:t>Indicators and criteria to assess the effects of policy measures to prevent and reduce food waste will be formulated within a coherent Evaluation Framework aimed at providing decision makers with an effective tool for formulating and refining policies on food waste prevention thought social innovation.</a:t>
              </a:r>
              <a:endParaRPr lang="it-IT" sz="2000" kern="1200" dirty="0">
                <a:solidFill>
                  <a:schemeClr val="tx1"/>
                </a:solidFill>
              </a:endParaRPr>
            </a:p>
          </p:txBody>
        </p:sp>
      </p:grpSp>
    </p:spTree>
    <p:extLst>
      <p:ext uri="{BB962C8B-B14F-4D97-AF65-F5344CB8AC3E}">
        <p14:creationId xmlns:p14="http://schemas.microsoft.com/office/powerpoint/2010/main" val="29657107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506506" y="116632"/>
            <a:ext cx="8915400" cy="1066130"/>
          </a:xfrm>
        </p:spPr>
        <p:txBody>
          <a:bodyPr>
            <a:normAutofit/>
          </a:bodyPr>
          <a:lstStyle/>
          <a:p>
            <a:pPr lvl="0"/>
            <a:r>
              <a:rPr lang="en-GB" sz="2500" dirty="0" smtClean="0">
                <a:solidFill>
                  <a:srgbClr val="FF0000"/>
                </a:solidFill>
              </a:rPr>
              <a:t>D3.5</a:t>
            </a:r>
            <a:r>
              <a:rPr lang="en-GB" sz="2500" dirty="0" smtClean="0"/>
              <a:t> </a:t>
            </a:r>
            <a:r>
              <a:rPr lang="en-US" sz="2500" dirty="0"/>
              <a:t>Recommendations and guidelines for a Common European Food Waste Policy</a:t>
            </a:r>
          </a:p>
        </p:txBody>
      </p:sp>
      <p:pic>
        <p:nvPicPr>
          <p:cNvPr id="5" name="Picture 19"/>
          <p:cNvPicPr/>
          <p:nvPr/>
        </p:nvPicPr>
        <p:blipFill>
          <a:blip r:embed="rId2" cstate="print">
            <a:extLst>
              <a:ext uri="{28A0092B-C50C-407E-A947-70E740481C1C}">
                <a14:useLocalDpi xmlns:a14="http://schemas.microsoft.com/office/drawing/2010/main" val="0"/>
              </a:ext>
            </a:extLst>
          </a:blip>
          <a:stretch>
            <a:fillRect/>
          </a:stretch>
        </p:blipFill>
        <p:spPr>
          <a:xfrm>
            <a:off x="6929828" y="6009848"/>
            <a:ext cx="792480" cy="731520"/>
          </a:xfrm>
          <a:prstGeom prst="rect">
            <a:avLst/>
          </a:prstGeom>
        </p:spPr>
      </p:pic>
      <p:grpSp>
        <p:nvGrpSpPr>
          <p:cNvPr id="6" name="Gruppo 5"/>
          <p:cNvGrpSpPr/>
          <p:nvPr/>
        </p:nvGrpSpPr>
        <p:grpSpPr>
          <a:xfrm>
            <a:off x="128465" y="1412776"/>
            <a:ext cx="8928992" cy="2585353"/>
            <a:chOff x="-66999" y="-571918"/>
            <a:chExt cx="4153962" cy="2415223"/>
          </a:xfrm>
        </p:grpSpPr>
        <p:sp>
          <p:nvSpPr>
            <p:cNvPr id="7" name="Rettangolo arrotondato 6"/>
            <p:cNvSpPr/>
            <p:nvPr/>
          </p:nvSpPr>
          <p:spPr>
            <a:xfrm>
              <a:off x="-66999" y="-571918"/>
              <a:ext cx="4153962" cy="2415223"/>
            </a:xfrm>
            <a:prstGeom prst="roundRect">
              <a:avLst/>
            </a:prstGeom>
            <a:no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8" name="Rettangolo 7"/>
            <p:cNvSpPr/>
            <p:nvPr/>
          </p:nvSpPr>
          <p:spPr>
            <a:xfrm>
              <a:off x="117901" y="-454016"/>
              <a:ext cx="3918160" cy="217942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it-IT" sz="1800" b="1" kern="1200" dirty="0" smtClean="0">
                  <a:solidFill>
                    <a:srgbClr val="FF0000"/>
                  </a:solidFill>
                </a:rPr>
                <a:t>Obj1. </a:t>
              </a:r>
              <a:r>
                <a:rPr lang="it-IT" sz="1800" kern="1200" dirty="0" err="1" smtClean="0">
                  <a:solidFill>
                    <a:schemeClr val="tx1"/>
                  </a:solidFill>
                </a:rPr>
                <a:t>Guidelines</a:t>
              </a:r>
              <a:r>
                <a:rPr lang="it-IT" sz="1800" kern="1200" dirty="0" smtClean="0">
                  <a:solidFill>
                    <a:schemeClr val="tx1"/>
                  </a:solidFill>
                </a:rPr>
                <a:t> </a:t>
              </a:r>
              <a:r>
                <a:rPr lang="en-US" sz="1800" kern="1200" dirty="0" smtClean="0">
                  <a:solidFill>
                    <a:schemeClr val="tx1"/>
                  </a:solidFill>
                </a:rPr>
                <a:t>for a European Common Food Waste Policy enhancing food waste prevention and reduction through social innovation</a:t>
              </a:r>
              <a:r>
                <a:rPr lang="en-GB" sz="1800" kern="1200" dirty="0" smtClean="0">
                  <a:solidFill>
                    <a:schemeClr val="tx1"/>
                  </a:solidFill>
                </a:rPr>
                <a:t> </a:t>
              </a:r>
            </a:p>
            <a:p>
              <a:pPr lvl="0" algn="l" defTabSz="577850" rtl="0">
                <a:lnSpc>
                  <a:spcPct val="90000"/>
                </a:lnSpc>
                <a:spcBef>
                  <a:spcPct val="0"/>
                </a:spcBef>
                <a:spcAft>
                  <a:spcPct val="35000"/>
                </a:spcAft>
              </a:pPr>
              <a:r>
                <a:rPr lang="en-US" sz="1800" kern="1200" dirty="0" smtClean="0">
                  <a:solidFill>
                    <a:schemeClr val="tx1"/>
                  </a:solidFill>
                </a:rPr>
                <a:t>Including:</a:t>
              </a:r>
            </a:p>
            <a:p>
              <a:pPr lvl="0" algn="l" defTabSz="577850">
                <a:lnSpc>
                  <a:spcPct val="90000"/>
                </a:lnSpc>
                <a:spcBef>
                  <a:spcPct val="0"/>
                </a:spcBef>
                <a:spcAft>
                  <a:spcPct val="35000"/>
                </a:spcAft>
              </a:pPr>
              <a:r>
                <a:rPr lang="en-US" sz="1800" kern="1200" dirty="0" smtClean="0">
                  <a:solidFill>
                    <a:schemeClr val="tx1"/>
                  </a:solidFill>
                </a:rPr>
                <a:t>(</a:t>
              </a:r>
              <a:r>
                <a:rPr lang="en-US" sz="1800" kern="1200" dirty="0" err="1" smtClean="0">
                  <a:solidFill>
                    <a:schemeClr val="tx1"/>
                  </a:solidFill>
                </a:rPr>
                <a:t>i</a:t>
              </a:r>
              <a:r>
                <a:rPr lang="en-US" sz="1800" kern="1200" dirty="0" smtClean="0">
                  <a:solidFill>
                    <a:schemeClr val="tx1"/>
                  </a:solidFill>
                </a:rPr>
                <a:t>) General objectives and priorities for a Common Food Waste policy;</a:t>
              </a:r>
            </a:p>
            <a:p>
              <a:pPr lvl="0" algn="l" defTabSz="577850">
                <a:lnSpc>
                  <a:spcPct val="90000"/>
                </a:lnSpc>
                <a:spcBef>
                  <a:spcPct val="0"/>
                </a:spcBef>
                <a:spcAft>
                  <a:spcPct val="35000"/>
                </a:spcAft>
              </a:pPr>
              <a:r>
                <a:rPr lang="en-US" sz="1800" kern="1200" dirty="0" smtClean="0">
                  <a:solidFill>
                    <a:schemeClr val="tx1"/>
                  </a:solidFill>
                </a:rPr>
                <a:t>(ii) Proposals to adapt and harmonize current legislations and food waste monitoring;</a:t>
              </a:r>
            </a:p>
            <a:p>
              <a:pPr lvl="0" algn="l" defTabSz="577850">
                <a:lnSpc>
                  <a:spcPct val="90000"/>
                </a:lnSpc>
                <a:spcBef>
                  <a:spcPct val="0"/>
                </a:spcBef>
                <a:spcAft>
                  <a:spcPct val="35000"/>
                </a:spcAft>
              </a:pPr>
              <a:r>
                <a:rPr lang="en-US" sz="1800" kern="1200" dirty="0" smtClean="0">
                  <a:solidFill>
                    <a:schemeClr val="tx1"/>
                  </a:solidFill>
                </a:rPr>
                <a:t>(iii) Guidelines for new Common measures promoting social innovation in the food waste sector;</a:t>
              </a:r>
            </a:p>
            <a:p>
              <a:pPr lvl="0" algn="l" defTabSz="577850">
                <a:lnSpc>
                  <a:spcPct val="90000"/>
                </a:lnSpc>
                <a:spcBef>
                  <a:spcPct val="0"/>
                </a:spcBef>
                <a:spcAft>
                  <a:spcPct val="35000"/>
                </a:spcAft>
              </a:pPr>
              <a:r>
                <a:rPr lang="en-US" sz="1800" kern="1200" dirty="0" smtClean="0">
                  <a:solidFill>
                    <a:schemeClr val="tx1"/>
                  </a:solidFill>
                </a:rPr>
                <a:t>(iv) Criteria for the Common Policy assessment.</a:t>
              </a:r>
              <a:endParaRPr lang="it-IT" sz="1800" kern="1200" dirty="0">
                <a:solidFill>
                  <a:schemeClr val="tx1"/>
                </a:solidFill>
              </a:endParaRPr>
            </a:p>
          </p:txBody>
        </p:sp>
      </p:grpSp>
      <p:grpSp>
        <p:nvGrpSpPr>
          <p:cNvPr id="13" name="Gruppo 12"/>
          <p:cNvGrpSpPr/>
          <p:nvPr/>
        </p:nvGrpSpPr>
        <p:grpSpPr>
          <a:xfrm>
            <a:off x="236547" y="4149826"/>
            <a:ext cx="8784977" cy="1511422"/>
            <a:chOff x="0" y="22578"/>
            <a:chExt cx="8784977" cy="1671594"/>
          </a:xfrm>
        </p:grpSpPr>
        <p:sp>
          <p:nvSpPr>
            <p:cNvPr id="14" name="Rettangolo arrotondato 13"/>
            <p:cNvSpPr/>
            <p:nvPr/>
          </p:nvSpPr>
          <p:spPr>
            <a:xfrm>
              <a:off x="0" y="22578"/>
              <a:ext cx="8784977" cy="1671594"/>
            </a:xfrm>
            <a:prstGeom prst="roundRect">
              <a:avLst/>
            </a:prstGeom>
            <a:no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5" name="Rettangolo 14"/>
            <p:cNvSpPr/>
            <p:nvPr/>
          </p:nvSpPr>
          <p:spPr>
            <a:xfrm>
              <a:off x="81600" y="104178"/>
              <a:ext cx="8621777" cy="150839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defTabSz="711200">
                <a:lnSpc>
                  <a:spcPct val="90000"/>
                </a:lnSpc>
                <a:spcBef>
                  <a:spcPct val="0"/>
                </a:spcBef>
                <a:spcAft>
                  <a:spcPct val="35000"/>
                </a:spcAft>
              </a:pPr>
              <a:r>
                <a:rPr lang="en-US" sz="1800" b="1" dirty="0" smtClean="0">
                  <a:solidFill>
                    <a:srgbClr val="FF0000"/>
                  </a:solidFill>
                </a:rPr>
                <a:t>Obj2</a:t>
              </a:r>
              <a:r>
                <a:rPr lang="en-US" sz="1800" b="1" dirty="0">
                  <a:solidFill>
                    <a:srgbClr val="FF0000"/>
                  </a:solidFill>
                </a:rPr>
                <a:t>.  </a:t>
              </a:r>
              <a:r>
                <a:rPr lang="en-US" sz="1800" dirty="0">
                  <a:solidFill>
                    <a:schemeClr val="tx1"/>
                  </a:solidFill>
                </a:rPr>
                <a:t>Scenario analysis on current trends of food waste generation </a:t>
              </a:r>
            </a:p>
            <a:p>
              <a:pPr lvl="0" algn="l" defTabSz="711200" rtl="0">
                <a:lnSpc>
                  <a:spcPct val="90000"/>
                </a:lnSpc>
                <a:spcBef>
                  <a:spcPct val="0"/>
                </a:spcBef>
                <a:spcAft>
                  <a:spcPct val="35000"/>
                </a:spcAft>
              </a:pPr>
              <a:r>
                <a:rPr lang="en-US" sz="1800" kern="1200" dirty="0" smtClean="0">
                  <a:solidFill>
                    <a:schemeClr val="tx1"/>
                  </a:solidFill>
                </a:rPr>
                <a:t> A qualitative comparative analysis will be developed to assess a number of alternative scenarios (business as usual, intermediate, radical improvement) focusing on different policy  interventions.</a:t>
              </a:r>
              <a:endParaRPr lang="it-IT" sz="1300" kern="1200" dirty="0">
                <a:solidFill>
                  <a:schemeClr val="tx1"/>
                </a:solidFill>
              </a:endParaRPr>
            </a:p>
          </p:txBody>
        </p:sp>
      </p:grpSp>
    </p:spTree>
    <p:extLst>
      <p:ext uri="{BB962C8B-B14F-4D97-AF65-F5344CB8AC3E}">
        <p14:creationId xmlns:p14="http://schemas.microsoft.com/office/powerpoint/2010/main" val="20322762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506506" y="116632"/>
            <a:ext cx="8915400" cy="1066130"/>
          </a:xfrm>
        </p:spPr>
        <p:txBody>
          <a:bodyPr>
            <a:normAutofit/>
          </a:bodyPr>
          <a:lstStyle/>
          <a:p>
            <a:pPr lvl="0" algn="ctr"/>
            <a:r>
              <a:rPr lang="en-GB" sz="2500" dirty="0" smtClean="0">
                <a:solidFill>
                  <a:srgbClr val="FF0000"/>
                </a:solidFill>
              </a:rPr>
              <a:t/>
            </a:r>
            <a:br>
              <a:rPr lang="en-GB" sz="2500" dirty="0" smtClean="0">
                <a:solidFill>
                  <a:srgbClr val="FF0000"/>
                </a:solidFill>
              </a:rPr>
            </a:br>
            <a:r>
              <a:rPr lang="en-GB" sz="2500" dirty="0" smtClean="0">
                <a:solidFill>
                  <a:srgbClr val="FF0000"/>
                </a:solidFill>
              </a:rPr>
              <a:t>FUSIONS RPM</a:t>
            </a:r>
            <a:r>
              <a:rPr lang="en-GB" sz="2500" dirty="0" smtClean="0"/>
              <a:t> </a:t>
            </a:r>
            <a:r>
              <a:rPr lang="en-US" sz="2500" dirty="0" smtClean="0"/>
              <a:t>Consultation sessions</a:t>
            </a:r>
            <a:endParaRPr lang="en-US" sz="2500" dirty="0"/>
          </a:p>
        </p:txBody>
      </p:sp>
      <p:pic>
        <p:nvPicPr>
          <p:cNvPr id="5" name="Picture 19"/>
          <p:cNvPicPr/>
          <p:nvPr/>
        </p:nvPicPr>
        <p:blipFill>
          <a:blip r:embed="rId2" cstate="print">
            <a:extLst>
              <a:ext uri="{28A0092B-C50C-407E-A947-70E740481C1C}">
                <a14:useLocalDpi xmlns:a14="http://schemas.microsoft.com/office/drawing/2010/main" val="0"/>
              </a:ext>
            </a:extLst>
          </a:blip>
          <a:stretch>
            <a:fillRect/>
          </a:stretch>
        </p:blipFill>
        <p:spPr>
          <a:xfrm>
            <a:off x="6929828" y="6009848"/>
            <a:ext cx="792480" cy="731520"/>
          </a:xfrm>
          <a:prstGeom prst="rect">
            <a:avLst/>
          </a:prstGeom>
        </p:spPr>
      </p:pic>
      <p:sp>
        <p:nvSpPr>
          <p:cNvPr id="14" name="Rettangolo arrotondato 13"/>
          <p:cNvSpPr/>
          <p:nvPr/>
        </p:nvSpPr>
        <p:spPr>
          <a:xfrm>
            <a:off x="236547" y="4437112"/>
            <a:ext cx="8784977" cy="1224136"/>
          </a:xfrm>
          <a:prstGeom prst="roundRect">
            <a:avLst/>
          </a:prstGeom>
          <a:no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0" name="Rettangolo arrotondato 19"/>
          <p:cNvSpPr/>
          <p:nvPr/>
        </p:nvSpPr>
        <p:spPr>
          <a:xfrm>
            <a:off x="272480" y="3068960"/>
            <a:ext cx="8784977" cy="1224136"/>
          </a:xfrm>
          <a:prstGeom prst="roundRect">
            <a:avLst/>
          </a:prstGeom>
          <a:no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1" name="Rettangolo arrotondato 20"/>
          <p:cNvSpPr/>
          <p:nvPr/>
        </p:nvSpPr>
        <p:spPr>
          <a:xfrm>
            <a:off x="272480" y="1412776"/>
            <a:ext cx="8784977" cy="1512168"/>
          </a:xfrm>
          <a:prstGeom prst="roundRect">
            <a:avLst/>
          </a:prstGeom>
          <a:no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4" name="Rettangolo 3"/>
          <p:cNvSpPr/>
          <p:nvPr/>
        </p:nvSpPr>
        <p:spPr>
          <a:xfrm>
            <a:off x="416496" y="1484784"/>
            <a:ext cx="8523428" cy="923330"/>
          </a:xfrm>
          <a:prstGeom prst="rect">
            <a:avLst/>
          </a:prstGeom>
        </p:spPr>
        <p:txBody>
          <a:bodyPr wrap="square">
            <a:spAutoFit/>
          </a:bodyPr>
          <a:lstStyle/>
          <a:p>
            <a:pPr algn="just"/>
            <a:r>
              <a:rPr lang="it-IT" sz="1800" b="1" dirty="0"/>
              <a:t>1</a:t>
            </a:r>
            <a:r>
              <a:rPr lang="it-IT" sz="1800" b="1" dirty="0"/>
              <a:t>)  </a:t>
            </a:r>
            <a:r>
              <a:rPr lang="it-IT" sz="1800" b="1" dirty="0" err="1"/>
              <a:t>What</a:t>
            </a:r>
            <a:r>
              <a:rPr lang="it-IT" sz="1800" b="1" dirty="0"/>
              <a:t> policy </a:t>
            </a:r>
            <a:r>
              <a:rPr lang="it-IT" sz="1800" b="1" dirty="0" err="1"/>
              <a:t>measures</a:t>
            </a:r>
            <a:r>
              <a:rPr lang="it-IT" sz="1800" b="1" dirty="0"/>
              <a:t> or </a:t>
            </a:r>
            <a:r>
              <a:rPr lang="it-IT" sz="1800" b="1" dirty="0" err="1"/>
              <a:t>changes</a:t>
            </a:r>
            <a:r>
              <a:rPr lang="it-IT" sz="1800" b="1" dirty="0"/>
              <a:t> to </a:t>
            </a:r>
            <a:r>
              <a:rPr lang="it-IT" sz="1800" b="1" dirty="0" err="1"/>
              <a:t>current</a:t>
            </a:r>
            <a:r>
              <a:rPr lang="it-IT" sz="1800" b="1" dirty="0"/>
              <a:t> </a:t>
            </a:r>
            <a:r>
              <a:rPr lang="it-IT" sz="1800" b="1" dirty="0" err="1"/>
              <a:t>measures</a:t>
            </a:r>
            <a:r>
              <a:rPr lang="it-IT" sz="1800" b="1" dirty="0"/>
              <a:t> </a:t>
            </a:r>
            <a:r>
              <a:rPr lang="it-IT" sz="1800" b="1" dirty="0" err="1"/>
              <a:t>could</a:t>
            </a:r>
            <a:r>
              <a:rPr lang="it-IT" sz="1800" b="1" dirty="0"/>
              <a:t> </a:t>
            </a:r>
            <a:r>
              <a:rPr lang="it-IT" sz="1800" b="1" dirty="0" err="1"/>
              <a:t>stimulate</a:t>
            </a:r>
            <a:r>
              <a:rPr lang="it-IT" sz="1800" b="1" dirty="0"/>
              <a:t> and create an </a:t>
            </a:r>
            <a:r>
              <a:rPr lang="it-IT" sz="1800" b="1" dirty="0" err="1"/>
              <a:t>enabling</a:t>
            </a:r>
            <a:r>
              <a:rPr lang="it-IT" sz="1800" b="1" dirty="0"/>
              <a:t> </a:t>
            </a:r>
            <a:r>
              <a:rPr lang="it-IT" sz="1800" b="1" dirty="0" err="1"/>
              <a:t>environment</a:t>
            </a:r>
            <a:r>
              <a:rPr lang="it-IT" sz="1800" b="1" dirty="0"/>
              <a:t> for the </a:t>
            </a:r>
            <a:r>
              <a:rPr lang="it-IT" sz="1800" b="1" dirty="0" err="1"/>
              <a:t>recovery</a:t>
            </a:r>
            <a:r>
              <a:rPr lang="it-IT" sz="1800" b="1" dirty="0"/>
              <a:t> and the </a:t>
            </a:r>
            <a:r>
              <a:rPr lang="it-IT" sz="1800" b="1" dirty="0" err="1"/>
              <a:t>donation</a:t>
            </a:r>
            <a:r>
              <a:rPr lang="it-IT" sz="1800" b="1" dirty="0"/>
              <a:t> of </a:t>
            </a:r>
            <a:r>
              <a:rPr lang="it-IT" sz="1800" b="1" dirty="0" err="1"/>
              <a:t>unsold</a:t>
            </a:r>
            <a:r>
              <a:rPr lang="it-IT" sz="1800" b="1" dirty="0"/>
              <a:t>/</a:t>
            </a:r>
            <a:r>
              <a:rPr lang="it-IT" sz="1800" b="1" dirty="0" err="1"/>
              <a:t>unused</a:t>
            </a:r>
            <a:r>
              <a:rPr lang="it-IT" sz="1800" b="1" dirty="0"/>
              <a:t> </a:t>
            </a:r>
            <a:r>
              <a:rPr lang="it-IT" sz="1800" b="1" dirty="0" err="1"/>
              <a:t>food</a:t>
            </a:r>
            <a:r>
              <a:rPr lang="it-IT" sz="1800" b="1" dirty="0"/>
              <a:t>?</a:t>
            </a:r>
          </a:p>
          <a:p>
            <a:pPr algn="just"/>
            <a:endParaRPr lang="it-IT" sz="1800" dirty="0"/>
          </a:p>
        </p:txBody>
      </p:sp>
      <p:sp>
        <p:nvSpPr>
          <p:cNvPr id="9" name="Rettangolo 8"/>
          <p:cNvSpPr/>
          <p:nvPr/>
        </p:nvSpPr>
        <p:spPr>
          <a:xfrm>
            <a:off x="488504" y="3179584"/>
            <a:ext cx="8451420" cy="1308050"/>
          </a:xfrm>
          <a:prstGeom prst="rect">
            <a:avLst/>
          </a:prstGeom>
        </p:spPr>
        <p:txBody>
          <a:bodyPr wrap="square">
            <a:spAutoFit/>
          </a:bodyPr>
          <a:lstStyle/>
          <a:p>
            <a:pPr algn="just"/>
            <a:r>
              <a:rPr lang="en-US" sz="1800" b="1" dirty="0"/>
              <a:t>2)</a:t>
            </a:r>
            <a:r>
              <a:rPr lang="it-IT" sz="1800" b="1" dirty="0"/>
              <a:t> </a:t>
            </a:r>
            <a:r>
              <a:rPr lang="it-IT" sz="2400" b="1" dirty="0"/>
              <a:t> </a:t>
            </a:r>
            <a:r>
              <a:rPr lang="it-IT" sz="1800" b="1" dirty="0"/>
              <a:t>France just </a:t>
            </a:r>
            <a:r>
              <a:rPr lang="it-IT" sz="1800" b="1" dirty="0" err="1"/>
              <a:t>signed</a:t>
            </a:r>
            <a:r>
              <a:rPr lang="it-IT" sz="1800" b="1" dirty="0"/>
              <a:t> a new law to force </a:t>
            </a:r>
            <a:r>
              <a:rPr lang="it-IT" sz="1800" b="1" dirty="0" err="1"/>
              <a:t>supermarkets</a:t>
            </a:r>
            <a:r>
              <a:rPr lang="it-IT" sz="1800" b="1" dirty="0"/>
              <a:t> to donate </a:t>
            </a:r>
            <a:r>
              <a:rPr lang="it-IT" sz="1800" b="1" dirty="0" err="1"/>
              <a:t>unwanted</a:t>
            </a:r>
            <a:r>
              <a:rPr lang="it-IT" sz="1800" b="1" dirty="0"/>
              <a:t> </a:t>
            </a:r>
            <a:r>
              <a:rPr lang="it-IT" sz="1800" b="1" dirty="0" err="1"/>
              <a:t>food</a:t>
            </a:r>
            <a:r>
              <a:rPr lang="it-IT" sz="1800" b="1" dirty="0"/>
              <a:t> to charity. </a:t>
            </a:r>
            <a:r>
              <a:rPr lang="it-IT" sz="1800" b="1" dirty="0" err="1"/>
              <a:t>Shall</a:t>
            </a:r>
            <a:r>
              <a:rPr lang="it-IT" sz="1800" b="1" dirty="0"/>
              <a:t> </a:t>
            </a:r>
            <a:r>
              <a:rPr lang="it-IT" sz="1800" b="1" dirty="0" err="1"/>
              <a:t>other</a:t>
            </a:r>
            <a:r>
              <a:rPr lang="it-IT" sz="1800" b="1" dirty="0"/>
              <a:t> EU </a:t>
            </a:r>
            <a:r>
              <a:rPr lang="it-IT" sz="1800" b="1" dirty="0" err="1"/>
              <a:t>countries</a:t>
            </a:r>
            <a:r>
              <a:rPr lang="it-IT" sz="1800" b="1" dirty="0"/>
              <a:t> </a:t>
            </a:r>
            <a:r>
              <a:rPr lang="it-IT" sz="1800" b="1" dirty="0" err="1"/>
              <a:t>follow</a:t>
            </a:r>
            <a:r>
              <a:rPr lang="it-IT" sz="1800" b="1" dirty="0"/>
              <a:t> the </a:t>
            </a:r>
            <a:r>
              <a:rPr lang="it-IT" sz="1800" b="1" dirty="0" err="1"/>
              <a:t>example</a:t>
            </a:r>
            <a:r>
              <a:rPr lang="it-IT" sz="1800" b="1" dirty="0"/>
              <a:t> of France? </a:t>
            </a:r>
            <a:r>
              <a:rPr lang="it-IT" sz="1800" b="1" dirty="0" err="1"/>
              <a:t>What</a:t>
            </a:r>
            <a:r>
              <a:rPr lang="it-IT" sz="1800" b="1" dirty="0"/>
              <a:t> are the major </a:t>
            </a:r>
            <a:r>
              <a:rPr lang="it-IT" sz="1800" b="1" dirty="0" err="1"/>
              <a:t>barriers</a:t>
            </a:r>
            <a:r>
              <a:rPr lang="it-IT" sz="1800" b="1" dirty="0"/>
              <a:t> to </a:t>
            </a:r>
            <a:r>
              <a:rPr lang="it-IT" sz="1800" b="1" dirty="0" err="1"/>
              <a:t>extend</a:t>
            </a:r>
            <a:r>
              <a:rPr lang="it-IT" sz="1800" b="1" dirty="0"/>
              <a:t> </a:t>
            </a:r>
            <a:r>
              <a:rPr lang="it-IT" sz="1800" b="1" dirty="0" err="1"/>
              <a:t>this</a:t>
            </a:r>
            <a:r>
              <a:rPr lang="it-IT" sz="1800" b="1" dirty="0"/>
              <a:t> law to </a:t>
            </a:r>
            <a:r>
              <a:rPr lang="it-IT" sz="1800" b="1" dirty="0" err="1"/>
              <a:t>other</a:t>
            </a:r>
            <a:r>
              <a:rPr lang="it-IT" sz="1800" b="1" dirty="0"/>
              <a:t> </a:t>
            </a:r>
            <a:r>
              <a:rPr lang="it-IT" sz="1800" b="1" dirty="0" err="1" smtClean="0"/>
              <a:t>countries</a:t>
            </a:r>
            <a:r>
              <a:rPr lang="it-IT" sz="1800" b="1" dirty="0" smtClean="0"/>
              <a:t>?</a:t>
            </a:r>
            <a:endParaRPr lang="it-IT" sz="1800" b="1" dirty="0"/>
          </a:p>
          <a:p>
            <a:pPr algn="just"/>
            <a:endParaRPr lang="it-IT" dirty="0"/>
          </a:p>
        </p:txBody>
      </p:sp>
      <p:sp>
        <p:nvSpPr>
          <p:cNvPr id="10" name="Rettangolo 9"/>
          <p:cNvSpPr/>
          <p:nvPr/>
        </p:nvSpPr>
        <p:spPr>
          <a:xfrm>
            <a:off x="488504" y="4547736"/>
            <a:ext cx="8451420" cy="938719"/>
          </a:xfrm>
          <a:prstGeom prst="rect">
            <a:avLst/>
          </a:prstGeom>
        </p:spPr>
        <p:txBody>
          <a:bodyPr wrap="square">
            <a:spAutoFit/>
          </a:bodyPr>
          <a:lstStyle/>
          <a:p>
            <a:pPr algn="just"/>
            <a:r>
              <a:rPr lang="it-IT" sz="1800" b="1" dirty="0"/>
              <a:t>3</a:t>
            </a:r>
            <a:r>
              <a:rPr lang="it-IT" sz="1800" b="1" dirty="0"/>
              <a:t>)  </a:t>
            </a:r>
            <a:r>
              <a:rPr lang="it-IT" sz="1800" b="1" dirty="0" err="1"/>
              <a:t>What</a:t>
            </a:r>
            <a:r>
              <a:rPr lang="it-IT" sz="1800" b="1" dirty="0"/>
              <a:t> </a:t>
            </a:r>
            <a:r>
              <a:rPr lang="it-IT" sz="1800" b="1" dirty="0" err="1"/>
              <a:t>is</a:t>
            </a:r>
            <a:r>
              <a:rPr lang="it-IT" sz="1800" b="1" dirty="0"/>
              <a:t> the </a:t>
            </a:r>
            <a:r>
              <a:rPr lang="it-IT" sz="1800" b="1" dirty="0" err="1"/>
              <a:t>role</a:t>
            </a:r>
            <a:r>
              <a:rPr lang="it-IT" sz="1800" b="1" dirty="0"/>
              <a:t> for </a:t>
            </a:r>
            <a:r>
              <a:rPr lang="it-IT" sz="1800" b="1" dirty="0" err="1"/>
              <a:t>negotiated</a:t>
            </a:r>
            <a:r>
              <a:rPr lang="it-IT" sz="1800" b="1" dirty="0"/>
              <a:t> and </a:t>
            </a:r>
            <a:r>
              <a:rPr lang="it-IT" sz="1800" b="1" dirty="0" err="1"/>
              <a:t>voluntary</a:t>
            </a:r>
            <a:r>
              <a:rPr lang="it-IT" sz="1800" b="1" dirty="0"/>
              <a:t> </a:t>
            </a:r>
            <a:r>
              <a:rPr lang="it-IT" sz="1800" b="1" dirty="0" err="1"/>
              <a:t>agreements</a:t>
            </a:r>
            <a:r>
              <a:rPr lang="it-IT" sz="1800" b="1" dirty="0"/>
              <a:t> in  </a:t>
            </a:r>
            <a:r>
              <a:rPr lang="it-IT" sz="1800" b="1" dirty="0" err="1"/>
              <a:t>supporting</a:t>
            </a:r>
            <a:r>
              <a:rPr lang="it-IT" sz="1800" b="1" dirty="0"/>
              <a:t>/</a:t>
            </a:r>
            <a:r>
              <a:rPr lang="it-IT" sz="1800" b="1" dirty="0" err="1"/>
              <a:t>stimulating</a:t>
            </a:r>
            <a:r>
              <a:rPr lang="it-IT" sz="1800" b="1" dirty="0"/>
              <a:t> </a:t>
            </a:r>
            <a:r>
              <a:rPr lang="it-IT" sz="1800" b="1" dirty="0" err="1"/>
              <a:t>food</a:t>
            </a:r>
            <a:r>
              <a:rPr lang="it-IT" sz="1800" b="1" dirty="0"/>
              <a:t> </a:t>
            </a:r>
            <a:r>
              <a:rPr lang="it-IT" sz="1800" b="1" dirty="0" err="1"/>
              <a:t>donation</a:t>
            </a:r>
            <a:r>
              <a:rPr lang="it-IT" sz="1800" b="1" dirty="0"/>
              <a:t>‎?</a:t>
            </a:r>
          </a:p>
          <a:p>
            <a:pPr algn="just"/>
            <a:endParaRPr lang="it-IT" dirty="0"/>
          </a:p>
        </p:txBody>
      </p:sp>
    </p:spTree>
    <p:extLst>
      <p:ext uri="{BB962C8B-B14F-4D97-AF65-F5344CB8AC3E}">
        <p14:creationId xmlns:p14="http://schemas.microsoft.com/office/powerpoint/2010/main" val="38352948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59400" y="2060848"/>
            <a:ext cx="8915400" cy="3672408"/>
          </a:xfrm>
        </p:spPr>
        <p:txBody>
          <a:bodyPr>
            <a:normAutofit/>
          </a:bodyPr>
          <a:lstStyle/>
          <a:p>
            <a:pPr algn="ctr"/>
            <a:r>
              <a:rPr lang="it-IT" b="1" dirty="0" err="1" smtClean="0">
                <a:solidFill>
                  <a:schemeClr val="tx1"/>
                </a:solidFill>
              </a:rPr>
              <a:t>Thank</a:t>
            </a:r>
            <a:r>
              <a:rPr lang="it-IT" b="1" dirty="0" smtClean="0">
                <a:solidFill>
                  <a:schemeClr val="tx1"/>
                </a:solidFill>
              </a:rPr>
              <a:t> </a:t>
            </a:r>
            <a:r>
              <a:rPr lang="it-IT" b="1" dirty="0" err="1" smtClean="0">
                <a:solidFill>
                  <a:schemeClr val="tx1"/>
                </a:solidFill>
              </a:rPr>
              <a:t>you</a:t>
            </a:r>
            <a:r>
              <a:rPr lang="it-IT" b="1" dirty="0" smtClean="0">
                <a:solidFill>
                  <a:schemeClr val="tx1"/>
                </a:solidFill>
              </a:rPr>
              <a:t> for </a:t>
            </a:r>
            <a:r>
              <a:rPr lang="it-IT" b="1" dirty="0" err="1" smtClean="0">
                <a:solidFill>
                  <a:schemeClr val="tx1"/>
                </a:solidFill>
              </a:rPr>
              <a:t>your</a:t>
            </a:r>
            <a:r>
              <a:rPr lang="it-IT" b="1" dirty="0" smtClean="0">
                <a:solidFill>
                  <a:schemeClr val="tx1"/>
                </a:solidFill>
              </a:rPr>
              <a:t> </a:t>
            </a:r>
            <a:r>
              <a:rPr lang="it-IT" b="1" dirty="0" err="1" smtClean="0">
                <a:solidFill>
                  <a:schemeClr val="tx1"/>
                </a:solidFill>
              </a:rPr>
              <a:t>attention</a:t>
            </a:r>
            <a:r>
              <a:rPr lang="it-IT" b="1" dirty="0" smtClean="0">
                <a:solidFill>
                  <a:schemeClr val="tx1"/>
                </a:solidFill>
              </a:rPr>
              <a:t>!</a:t>
            </a:r>
            <a:r>
              <a:rPr lang="it-IT" dirty="0" smtClean="0">
                <a:solidFill>
                  <a:schemeClr val="tx1"/>
                </a:solidFill>
              </a:rPr>
              <a:t/>
            </a:r>
            <a:br>
              <a:rPr lang="it-IT" dirty="0" smtClean="0">
                <a:solidFill>
                  <a:schemeClr val="tx1"/>
                </a:solidFill>
              </a:rPr>
            </a:br>
            <a:r>
              <a:rPr lang="it-IT" dirty="0">
                <a:solidFill>
                  <a:schemeClr val="tx1"/>
                </a:solidFill>
              </a:rPr>
              <a:t/>
            </a:r>
            <a:br>
              <a:rPr lang="it-IT" dirty="0">
                <a:solidFill>
                  <a:schemeClr val="tx1"/>
                </a:solidFill>
              </a:rPr>
            </a:br>
            <a:r>
              <a:rPr lang="it-IT" dirty="0" smtClean="0">
                <a:solidFill>
                  <a:schemeClr val="tx1"/>
                </a:solidFill>
              </a:rPr>
              <a:t>Silvia </a:t>
            </a:r>
            <a:r>
              <a:rPr lang="it-IT" dirty="0" err="1" smtClean="0">
                <a:solidFill>
                  <a:schemeClr val="tx1"/>
                </a:solidFill>
              </a:rPr>
              <a:t>Gaiani</a:t>
            </a:r>
            <a:r>
              <a:rPr lang="it-IT" dirty="0" smtClean="0">
                <a:solidFill>
                  <a:schemeClr val="tx1"/>
                </a:solidFill>
              </a:rPr>
              <a:t/>
            </a:r>
            <a:br>
              <a:rPr lang="it-IT" dirty="0" smtClean="0">
                <a:solidFill>
                  <a:schemeClr val="tx1"/>
                </a:solidFill>
              </a:rPr>
            </a:br>
            <a:r>
              <a:rPr lang="it-IT" sz="2700" i="1" dirty="0" err="1" smtClean="0">
                <a:solidFill>
                  <a:schemeClr val="tx1"/>
                </a:solidFill>
              </a:rPr>
              <a:t>University</a:t>
            </a:r>
            <a:r>
              <a:rPr lang="it-IT" sz="2700" i="1" dirty="0" smtClean="0">
                <a:solidFill>
                  <a:schemeClr val="tx1"/>
                </a:solidFill>
              </a:rPr>
              <a:t> of Bologna - FUSIONS WP3</a:t>
            </a:r>
            <a:r>
              <a:rPr lang="it-IT" sz="2700" dirty="0" smtClean="0">
                <a:solidFill>
                  <a:schemeClr val="tx1"/>
                </a:solidFill>
              </a:rPr>
              <a:t/>
            </a:r>
            <a:br>
              <a:rPr lang="it-IT" sz="2700" dirty="0" smtClean="0">
                <a:solidFill>
                  <a:schemeClr val="tx1"/>
                </a:solidFill>
              </a:rPr>
            </a:br>
            <a:r>
              <a:rPr lang="it-IT" sz="2700" dirty="0" smtClean="0">
                <a:solidFill>
                  <a:schemeClr val="tx1"/>
                </a:solidFill>
              </a:rPr>
              <a:t/>
            </a:r>
            <a:br>
              <a:rPr lang="it-IT" sz="2700" dirty="0" smtClean="0">
                <a:solidFill>
                  <a:schemeClr val="tx1"/>
                </a:solidFill>
              </a:rPr>
            </a:br>
            <a:r>
              <a:rPr lang="it-IT" sz="2700" dirty="0" smtClean="0">
                <a:solidFill>
                  <a:schemeClr val="tx1"/>
                </a:solidFill>
              </a:rPr>
              <a:t>silvia.gaiani2@unibo.it</a:t>
            </a:r>
            <a:br>
              <a:rPr lang="it-IT" sz="2700" dirty="0" smtClean="0">
                <a:solidFill>
                  <a:schemeClr val="tx1"/>
                </a:solidFill>
              </a:rPr>
            </a:br>
            <a:r>
              <a:rPr lang="it-IT" sz="2700" dirty="0" smtClean="0">
                <a:solidFill>
                  <a:schemeClr val="tx1"/>
                </a:solidFill>
                <a:hlinkClick r:id="rId2"/>
              </a:rPr>
              <a:t>www.eu-fusions.org</a:t>
            </a:r>
            <a:r>
              <a:rPr lang="it-IT" sz="2700" dirty="0" smtClean="0">
                <a:solidFill>
                  <a:schemeClr val="tx1"/>
                </a:solidFill>
              </a:rPr>
              <a:t>  </a:t>
            </a:r>
            <a:r>
              <a:rPr lang="it-IT" sz="2700" dirty="0" smtClean="0"/>
              <a:t> </a:t>
            </a:r>
            <a:endParaRPr lang="it-IT" dirty="0"/>
          </a:p>
        </p:txBody>
      </p:sp>
      <p:sp>
        <p:nvSpPr>
          <p:cNvPr id="5" name="Titolo 2"/>
          <p:cNvSpPr txBox="1">
            <a:spLocks/>
          </p:cNvSpPr>
          <p:nvPr/>
        </p:nvSpPr>
        <p:spPr>
          <a:xfrm>
            <a:off x="659400" y="513334"/>
            <a:ext cx="8915400" cy="634082"/>
          </a:xfrm>
          <a:prstGeom prst="rect">
            <a:avLst/>
          </a:prstGeom>
        </p:spPr>
        <p:txBody>
          <a:bodyPr vert="horz" lIns="0" tIns="0" rIns="0" bIns="0" rtlCol="0" anchor="t" anchorCtr="0">
            <a:normAutofit/>
          </a:bodyPr>
          <a:lstStyle>
            <a:lvl1pPr algn="l" defTabSz="957816" rtl="0" eaLnBrk="1" latinLnBrk="0" hangingPunct="1">
              <a:spcBef>
                <a:spcPct val="0"/>
              </a:spcBef>
              <a:buNone/>
              <a:defRPr sz="3400" kern="1200" baseline="0">
                <a:solidFill>
                  <a:schemeClr val="bg1"/>
                </a:solidFill>
                <a:latin typeface="+mj-lt"/>
                <a:ea typeface="+mj-ea"/>
                <a:cs typeface="+mj-cs"/>
              </a:defRPr>
            </a:lvl1pPr>
          </a:lstStyle>
          <a:p>
            <a:r>
              <a:rPr lang="en-GB" sz="3600" dirty="0" smtClean="0"/>
              <a:t>Thanks</a:t>
            </a:r>
            <a:endParaRPr lang="it-IT" dirty="0"/>
          </a:p>
        </p:txBody>
      </p:sp>
      <p:pic>
        <p:nvPicPr>
          <p:cNvPr id="6" name="Picture 19"/>
          <p:cNvPicPr/>
          <p:nvPr/>
        </p:nvPicPr>
        <p:blipFill>
          <a:blip r:embed="rId3" cstate="print">
            <a:extLst>
              <a:ext uri="{28A0092B-C50C-407E-A947-70E740481C1C}">
                <a14:useLocalDpi xmlns:a14="http://schemas.microsoft.com/office/drawing/2010/main" val="0"/>
              </a:ext>
            </a:extLst>
          </a:blip>
          <a:stretch>
            <a:fillRect/>
          </a:stretch>
        </p:blipFill>
        <p:spPr>
          <a:xfrm>
            <a:off x="6929828" y="6009848"/>
            <a:ext cx="792480" cy="731520"/>
          </a:xfrm>
          <a:prstGeom prst="rect">
            <a:avLst/>
          </a:prstGeom>
        </p:spPr>
      </p:pic>
    </p:spTree>
    <p:extLst>
      <p:ext uri="{BB962C8B-B14F-4D97-AF65-F5344CB8AC3E}">
        <p14:creationId xmlns:p14="http://schemas.microsoft.com/office/powerpoint/2010/main" val="29515822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507000" y="188640"/>
            <a:ext cx="8915400" cy="634082"/>
          </a:xfrm>
        </p:spPr>
        <p:txBody>
          <a:bodyPr>
            <a:normAutofit fontScale="90000"/>
          </a:bodyPr>
          <a:lstStyle/>
          <a:p>
            <a:r>
              <a:rPr lang="en-US" dirty="0" err="1" smtClean="0"/>
              <a:t>FUSIONS_Food</a:t>
            </a:r>
            <a:r>
              <a:rPr lang="en-US" dirty="0" smtClean="0"/>
              <a:t> </a:t>
            </a:r>
            <a:r>
              <a:rPr lang="en-US" dirty="0"/>
              <a:t>Use for Social Innovation by </a:t>
            </a:r>
            <a:r>
              <a:rPr lang="en-US" dirty="0" err="1"/>
              <a:t>Optimising</a:t>
            </a:r>
            <a:r>
              <a:rPr lang="en-US" dirty="0"/>
              <a:t> Waste Prevention </a:t>
            </a:r>
            <a:r>
              <a:rPr lang="en-US" dirty="0" smtClean="0"/>
              <a:t>Strategies: STRUCTURE</a:t>
            </a:r>
            <a:endParaRPr lang="en-GB" dirty="0"/>
          </a:p>
        </p:txBody>
      </p:sp>
      <p:graphicFrame>
        <p:nvGraphicFramePr>
          <p:cNvPr id="7" name="Diagramma 6"/>
          <p:cNvGraphicFramePr/>
          <p:nvPr>
            <p:extLst>
              <p:ext uri="{D42A27DB-BD31-4B8C-83A1-F6EECF244321}">
                <p14:modId xmlns:p14="http://schemas.microsoft.com/office/powerpoint/2010/main" val="1657438955"/>
              </p:ext>
            </p:extLst>
          </p:nvPr>
        </p:nvGraphicFramePr>
        <p:xfrm>
          <a:off x="0" y="1124744"/>
          <a:ext cx="3002783" cy="792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4" name="Picture 19"/>
          <p:cNvPicPr/>
          <p:nvPr/>
        </p:nvPicPr>
        <p:blipFill>
          <a:blip r:embed="rId7" cstate="print">
            <a:extLst>
              <a:ext uri="{28A0092B-C50C-407E-A947-70E740481C1C}">
                <a14:useLocalDpi xmlns:a14="http://schemas.microsoft.com/office/drawing/2010/main" val="0"/>
              </a:ext>
            </a:extLst>
          </a:blip>
          <a:stretch>
            <a:fillRect/>
          </a:stretch>
        </p:blipFill>
        <p:spPr>
          <a:xfrm>
            <a:off x="6929828" y="6009848"/>
            <a:ext cx="792480" cy="731520"/>
          </a:xfrm>
          <a:prstGeom prst="rect">
            <a:avLst/>
          </a:prstGeom>
        </p:spPr>
      </p:pic>
      <p:pic>
        <p:nvPicPr>
          <p:cNvPr id="8" name="Picture 2" descr="C:\Users\bos105\AppData\Local\Microsoft\Windows\Temporary Internet Files\Content.Word\wp structure.jpg"/>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455238" y="1292352"/>
            <a:ext cx="6810130" cy="4512912"/>
          </a:xfrm>
          <a:prstGeom prst="rect">
            <a:avLst/>
          </a:prstGeom>
          <a:noFill/>
          <a:ln>
            <a:noFill/>
          </a:ln>
        </p:spPr>
      </p:pic>
    </p:spTree>
    <p:extLst>
      <p:ext uri="{BB962C8B-B14F-4D97-AF65-F5344CB8AC3E}">
        <p14:creationId xmlns:p14="http://schemas.microsoft.com/office/powerpoint/2010/main" val="1887257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r>
              <a:rPr lang="en-GB" dirty="0"/>
              <a:t>FUSIONS’s policy work: </a:t>
            </a:r>
            <a:r>
              <a:rPr lang="en-GB" dirty="0" smtClean="0"/>
              <a:t>Background </a:t>
            </a:r>
            <a:endParaRPr lang="en-GB" dirty="0"/>
          </a:p>
        </p:txBody>
      </p:sp>
      <p:graphicFrame>
        <p:nvGraphicFramePr>
          <p:cNvPr id="7" name="Diagramma 6"/>
          <p:cNvGraphicFramePr/>
          <p:nvPr>
            <p:extLst>
              <p:ext uri="{D42A27DB-BD31-4B8C-83A1-F6EECF244321}">
                <p14:modId xmlns:p14="http://schemas.microsoft.com/office/powerpoint/2010/main" val="2479063699"/>
              </p:ext>
            </p:extLst>
          </p:nvPr>
        </p:nvGraphicFramePr>
        <p:xfrm>
          <a:off x="0" y="1124744"/>
          <a:ext cx="3002783" cy="792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4" name="Picture 19"/>
          <p:cNvPicPr/>
          <p:nvPr/>
        </p:nvPicPr>
        <p:blipFill>
          <a:blip r:embed="rId7" cstate="print">
            <a:extLst>
              <a:ext uri="{28A0092B-C50C-407E-A947-70E740481C1C}">
                <a14:useLocalDpi xmlns:a14="http://schemas.microsoft.com/office/drawing/2010/main" val="0"/>
              </a:ext>
            </a:extLst>
          </a:blip>
          <a:stretch>
            <a:fillRect/>
          </a:stretch>
        </p:blipFill>
        <p:spPr>
          <a:xfrm>
            <a:off x="6929828" y="6009848"/>
            <a:ext cx="792480" cy="731520"/>
          </a:xfrm>
          <a:prstGeom prst="rect">
            <a:avLst/>
          </a:prstGeom>
        </p:spPr>
      </p:pic>
      <p:graphicFrame>
        <p:nvGraphicFramePr>
          <p:cNvPr id="5" name="Segnaposto contenuto 4"/>
          <p:cNvGraphicFramePr>
            <a:graphicFrameLocks noGrp="1"/>
          </p:cNvGraphicFramePr>
          <p:nvPr>
            <p:ph idx="1"/>
            <p:extLst>
              <p:ext uri="{D42A27DB-BD31-4B8C-83A1-F6EECF244321}">
                <p14:modId xmlns:p14="http://schemas.microsoft.com/office/powerpoint/2010/main" val="3498176930"/>
              </p:ext>
            </p:extLst>
          </p:nvPr>
        </p:nvGraphicFramePr>
        <p:xfrm>
          <a:off x="467544" y="1296890"/>
          <a:ext cx="7776864" cy="450837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6" name="Rettangolo 5"/>
          <p:cNvSpPr/>
          <p:nvPr/>
        </p:nvSpPr>
        <p:spPr>
          <a:xfrm>
            <a:off x="8337376" y="1477233"/>
            <a:ext cx="1512168" cy="1015663"/>
          </a:xfrm>
          <a:prstGeom prst="rect">
            <a:avLst/>
          </a:prstGeom>
        </p:spPr>
        <p:txBody>
          <a:bodyPr wrap="square">
            <a:spAutoFit/>
          </a:bodyPr>
          <a:lstStyle/>
          <a:p>
            <a:pPr lvl="0" algn="just"/>
            <a:r>
              <a:rPr lang="en-GB" sz="1200" i="1" dirty="0">
                <a:solidFill>
                  <a:srgbClr val="FF0000"/>
                </a:solidFill>
              </a:rPr>
              <a:t>SOURCE: Australian Concise Oxford Dictionary, The Free Dictionary and FAO </a:t>
            </a:r>
            <a:r>
              <a:rPr lang="en-GB" sz="1200" i="1" dirty="0" smtClean="0">
                <a:solidFill>
                  <a:srgbClr val="FF0000"/>
                </a:solidFill>
              </a:rPr>
              <a:t>Corporate Document</a:t>
            </a:r>
            <a:r>
              <a:rPr lang="en-GB" sz="1200" i="1" dirty="0">
                <a:solidFill>
                  <a:srgbClr val="FF0000"/>
                </a:solidFill>
              </a:rPr>
              <a:t>.</a:t>
            </a:r>
            <a:endParaRPr lang="it-IT" sz="1200" i="1" dirty="0">
              <a:solidFill>
                <a:srgbClr val="FF0000"/>
              </a:solidFill>
            </a:endParaRPr>
          </a:p>
        </p:txBody>
      </p:sp>
      <p:sp>
        <p:nvSpPr>
          <p:cNvPr id="10" name="Rettangolo 9"/>
          <p:cNvSpPr/>
          <p:nvPr/>
        </p:nvSpPr>
        <p:spPr>
          <a:xfrm>
            <a:off x="8337376" y="4047455"/>
            <a:ext cx="1512168" cy="1015663"/>
          </a:xfrm>
          <a:prstGeom prst="rect">
            <a:avLst/>
          </a:prstGeom>
        </p:spPr>
        <p:txBody>
          <a:bodyPr wrap="square">
            <a:spAutoFit/>
          </a:bodyPr>
          <a:lstStyle/>
          <a:p>
            <a:pPr lvl="0" algn="just"/>
            <a:r>
              <a:rPr lang="it-IT" sz="1200" i="1" dirty="0">
                <a:solidFill>
                  <a:srgbClr val="FF0000"/>
                </a:solidFill>
              </a:rPr>
              <a:t>SOURCE: </a:t>
            </a:r>
            <a:r>
              <a:rPr lang="it-IT" sz="1200" i="1" dirty="0" smtClean="0"/>
              <a:t>«</a:t>
            </a:r>
            <a:r>
              <a:rPr lang="en-US" sz="1200" dirty="0"/>
              <a:t>How can social innovation help reduce food waste</a:t>
            </a:r>
            <a:r>
              <a:rPr lang="en-US" sz="1200" dirty="0" smtClean="0"/>
              <a:t>?” </a:t>
            </a:r>
          </a:p>
          <a:p>
            <a:pPr lvl="0" algn="just"/>
            <a:r>
              <a:rPr lang="it-IT" sz="1200" i="1" dirty="0" smtClean="0">
                <a:solidFill>
                  <a:srgbClr val="FF0000"/>
                </a:solidFill>
              </a:rPr>
              <a:t>FUSIONS </a:t>
            </a:r>
            <a:r>
              <a:rPr lang="it-IT" sz="1200" i="1" dirty="0">
                <a:solidFill>
                  <a:srgbClr val="FF0000"/>
                </a:solidFill>
              </a:rPr>
              <a:t>WP4</a:t>
            </a:r>
            <a:endParaRPr lang="it-IT" sz="1200" i="1" dirty="0"/>
          </a:p>
        </p:txBody>
      </p:sp>
    </p:spTree>
    <p:extLst>
      <p:ext uri="{BB962C8B-B14F-4D97-AF65-F5344CB8AC3E}">
        <p14:creationId xmlns:p14="http://schemas.microsoft.com/office/powerpoint/2010/main" val="41629743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Segnaposto contenuto 1"/>
          <p:cNvGraphicFramePr>
            <a:graphicFrameLocks noGrp="1"/>
          </p:cNvGraphicFramePr>
          <p:nvPr>
            <p:ph idx="1"/>
            <p:extLst>
              <p:ext uri="{D42A27DB-BD31-4B8C-83A1-F6EECF244321}">
                <p14:modId xmlns:p14="http://schemas.microsoft.com/office/powerpoint/2010/main" val="1905971223"/>
              </p:ext>
            </p:extLst>
          </p:nvPr>
        </p:nvGraphicFramePr>
        <p:xfrm>
          <a:off x="491277" y="1440906"/>
          <a:ext cx="8915400" cy="33562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el 3"/>
          <p:cNvSpPr>
            <a:spLocks noGrp="1"/>
          </p:cNvSpPr>
          <p:nvPr>
            <p:ph type="title"/>
          </p:nvPr>
        </p:nvSpPr>
        <p:spPr/>
        <p:txBody>
          <a:bodyPr>
            <a:normAutofit/>
          </a:bodyPr>
          <a:lstStyle/>
          <a:p>
            <a:r>
              <a:rPr lang="en-GB" dirty="0" smtClean="0"/>
              <a:t>FUSIONS’s </a:t>
            </a:r>
            <a:r>
              <a:rPr lang="en-GB" dirty="0"/>
              <a:t>policy </a:t>
            </a:r>
            <a:r>
              <a:rPr lang="en-GB" dirty="0" smtClean="0"/>
              <a:t>work: Objectives</a:t>
            </a:r>
            <a:endParaRPr lang="en-GB" dirty="0"/>
          </a:p>
        </p:txBody>
      </p:sp>
      <p:pic>
        <p:nvPicPr>
          <p:cNvPr id="5" name="Picture 19"/>
          <p:cNvPicPr/>
          <p:nvPr/>
        </p:nvPicPr>
        <p:blipFill>
          <a:blip r:embed="rId7" cstate="print">
            <a:extLst>
              <a:ext uri="{28A0092B-C50C-407E-A947-70E740481C1C}">
                <a14:useLocalDpi xmlns:a14="http://schemas.microsoft.com/office/drawing/2010/main" val="0"/>
              </a:ext>
            </a:extLst>
          </a:blip>
          <a:stretch>
            <a:fillRect/>
          </a:stretch>
        </p:blipFill>
        <p:spPr>
          <a:xfrm>
            <a:off x="6929828" y="6009848"/>
            <a:ext cx="792480" cy="731520"/>
          </a:xfrm>
          <a:prstGeom prst="rect">
            <a:avLst/>
          </a:prstGeom>
        </p:spPr>
      </p:pic>
      <p:sp>
        <p:nvSpPr>
          <p:cNvPr id="3" name="Ovale 2"/>
          <p:cNvSpPr/>
          <p:nvPr/>
        </p:nvSpPr>
        <p:spPr>
          <a:xfrm>
            <a:off x="704528" y="4437112"/>
            <a:ext cx="8640960" cy="144016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b="1" dirty="0">
                <a:solidFill>
                  <a:schemeClr val="tx1"/>
                </a:solidFill>
              </a:rPr>
              <a:t>What policy </a:t>
            </a:r>
            <a:r>
              <a:rPr lang="en-GB" b="1" dirty="0" smtClean="0">
                <a:solidFill>
                  <a:schemeClr val="tx1"/>
                </a:solidFill>
              </a:rPr>
              <a:t>changes </a:t>
            </a:r>
            <a:r>
              <a:rPr lang="en-GB" b="1" dirty="0">
                <a:solidFill>
                  <a:schemeClr val="tx1"/>
                </a:solidFill>
              </a:rPr>
              <a:t>at the EU and Member State level </a:t>
            </a:r>
            <a:r>
              <a:rPr lang="en-GB" b="1" dirty="0" smtClean="0">
                <a:solidFill>
                  <a:schemeClr val="tx1"/>
                </a:solidFill>
              </a:rPr>
              <a:t>to deliver </a:t>
            </a:r>
            <a:r>
              <a:rPr lang="en-GB" b="1" dirty="0">
                <a:solidFill>
                  <a:schemeClr val="tx1"/>
                </a:solidFill>
              </a:rPr>
              <a:t>a 30% reduction by </a:t>
            </a:r>
            <a:r>
              <a:rPr lang="en-GB" b="1" dirty="0" smtClean="0">
                <a:solidFill>
                  <a:schemeClr val="tx1"/>
                </a:solidFill>
              </a:rPr>
              <a:t>2025</a:t>
            </a:r>
            <a:r>
              <a:rPr lang="en-GB" b="1" dirty="0">
                <a:solidFill>
                  <a:schemeClr val="tx1"/>
                </a:solidFill>
              </a:rPr>
              <a:t> </a:t>
            </a:r>
            <a:r>
              <a:rPr lang="en-GB" b="1" dirty="0" smtClean="0">
                <a:solidFill>
                  <a:schemeClr val="tx1"/>
                </a:solidFill>
              </a:rPr>
              <a:t>(or more if the new  circular economy package will be more ambitious?)</a:t>
            </a:r>
            <a:endParaRPr lang="it-IT" dirty="0">
              <a:solidFill>
                <a:schemeClr val="tx1"/>
              </a:solidFill>
            </a:endParaRPr>
          </a:p>
        </p:txBody>
      </p:sp>
    </p:spTree>
    <p:extLst>
      <p:ext uri="{BB962C8B-B14F-4D97-AF65-F5344CB8AC3E}">
        <p14:creationId xmlns:p14="http://schemas.microsoft.com/office/powerpoint/2010/main" val="42074700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en-GB" dirty="0" smtClean="0"/>
              <a:t>Approach</a:t>
            </a:r>
            <a:endParaRPr lang="en-GB" dirty="0"/>
          </a:p>
        </p:txBody>
      </p:sp>
      <p:pic>
        <p:nvPicPr>
          <p:cNvPr id="24" name="Picture 19"/>
          <p:cNvPicPr/>
          <p:nvPr/>
        </p:nvPicPr>
        <p:blipFill>
          <a:blip r:embed="rId2" cstate="print">
            <a:extLst>
              <a:ext uri="{28A0092B-C50C-407E-A947-70E740481C1C}">
                <a14:useLocalDpi xmlns:a14="http://schemas.microsoft.com/office/drawing/2010/main" val="0"/>
              </a:ext>
            </a:extLst>
          </a:blip>
          <a:stretch>
            <a:fillRect/>
          </a:stretch>
        </p:blipFill>
        <p:spPr>
          <a:xfrm>
            <a:off x="6929828" y="6009848"/>
            <a:ext cx="792480" cy="731520"/>
          </a:xfrm>
          <a:prstGeom prst="rect">
            <a:avLst/>
          </a:prstGeom>
        </p:spPr>
      </p:pic>
      <p:graphicFrame>
        <p:nvGraphicFramePr>
          <p:cNvPr id="12" name="Diagramma 11"/>
          <p:cNvGraphicFramePr/>
          <p:nvPr>
            <p:extLst>
              <p:ext uri="{D42A27DB-BD31-4B8C-83A1-F6EECF244321}">
                <p14:modId xmlns:p14="http://schemas.microsoft.com/office/powerpoint/2010/main" val="1342583187"/>
              </p:ext>
            </p:extLst>
          </p:nvPr>
        </p:nvGraphicFramePr>
        <p:xfrm>
          <a:off x="416496" y="1238358"/>
          <a:ext cx="7416824" cy="47705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4" name="Diagramma 13"/>
          <p:cNvGraphicFramePr/>
          <p:nvPr>
            <p:extLst>
              <p:ext uri="{D42A27DB-BD31-4B8C-83A1-F6EECF244321}">
                <p14:modId xmlns:p14="http://schemas.microsoft.com/office/powerpoint/2010/main" val="1375461596"/>
              </p:ext>
            </p:extLst>
          </p:nvPr>
        </p:nvGraphicFramePr>
        <p:xfrm>
          <a:off x="7833320" y="1002214"/>
          <a:ext cx="1784648" cy="170670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5" name="Figura a mano libera 4"/>
          <p:cNvSpPr/>
          <p:nvPr/>
        </p:nvSpPr>
        <p:spPr>
          <a:xfrm>
            <a:off x="-15552" y="2708920"/>
            <a:ext cx="5796641" cy="3227400"/>
          </a:xfrm>
          <a:custGeom>
            <a:avLst/>
            <a:gdLst>
              <a:gd name="connsiteX0" fmla="*/ 0 w 5796641"/>
              <a:gd name="connsiteY0" fmla="*/ 0 h 3227400"/>
              <a:gd name="connsiteX1" fmla="*/ 5788324 w 5796641"/>
              <a:gd name="connsiteY1" fmla="*/ 2147977 h 3227400"/>
              <a:gd name="connsiteX2" fmla="*/ 1285336 w 5796641"/>
              <a:gd name="connsiteY2" fmla="*/ 3140015 h 3227400"/>
              <a:gd name="connsiteX3" fmla="*/ 1414732 w 5796641"/>
              <a:gd name="connsiteY3" fmla="*/ 3114136 h 3227400"/>
            </a:gdLst>
            <a:ahLst/>
            <a:cxnLst>
              <a:cxn ang="0">
                <a:pos x="connsiteX0" y="connsiteY0"/>
              </a:cxn>
              <a:cxn ang="0">
                <a:pos x="connsiteX1" y="connsiteY1"/>
              </a:cxn>
              <a:cxn ang="0">
                <a:pos x="connsiteX2" y="connsiteY2"/>
              </a:cxn>
              <a:cxn ang="0">
                <a:pos x="connsiteX3" y="connsiteY3"/>
              </a:cxn>
            </a:cxnLst>
            <a:rect l="l" t="t" r="r" b="b"/>
            <a:pathLst>
              <a:path w="5796641" h="3227400">
                <a:moveTo>
                  <a:pt x="0" y="0"/>
                </a:moveTo>
                <a:cubicBezTo>
                  <a:pt x="2787050" y="812320"/>
                  <a:pt x="5574101" y="1624641"/>
                  <a:pt x="5788324" y="2147977"/>
                </a:cubicBezTo>
                <a:cubicBezTo>
                  <a:pt x="6002547" y="2671313"/>
                  <a:pt x="2014268" y="2978988"/>
                  <a:pt x="1285336" y="3140015"/>
                </a:cubicBezTo>
                <a:cubicBezTo>
                  <a:pt x="556404" y="3301042"/>
                  <a:pt x="985568" y="3207589"/>
                  <a:pt x="1414732" y="311413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aphicFrame>
        <p:nvGraphicFramePr>
          <p:cNvPr id="8" name="Diagramma 7"/>
          <p:cNvGraphicFramePr/>
          <p:nvPr>
            <p:extLst>
              <p:ext uri="{D42A27DB-BD31-4B8C-83A1-F6EECF244321}">
                <p14:modId xmlns:p14="http://schemas.microsoft.com/office/powerpoint/2010/main" val="3165825098"/>
              </p:ext>
            </p:extLst>
          </p:nvPr>
        </p:nvGraphicFramePr>
        <p:xfrm>
          <a:off x="632520" y="5085184"/>
          <a:ext cx="1296144" cy="646331"/>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7" name="Diagramma 6"/>
          <p:cNvGraphicFramePr/>
          <p:nvPr>
            <p:extLst>
              <p:ext uri="{D42A27DB-BD31-4B8C-83A1-F6EECF244321}">
                <p14:modId xmlns:p14="http://schemas.microsoft.com/office/powerpoint/2010/main" val="693323489"/>
              </p:ext>
            </p:extLst>
          </p:nvPr>
        </p:nvGraphicFramePr>
        <p:xfrm>
          <a:off x="3474506" y="1340768"/>
          <a:ext cx="1550502" cy="576064"/>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grpSp>
        <p:nvGrpSpPr>
          <p:cNvPr id="15" name="Gruppo 14"/>
          <p:cNvGrpSpPr/>
          <p:nvPr/>
        </p:nvGrpSpPr>
        <p:grpSpPr>
          <a:xfrm>
            <a:off x="5961112" y="3789040"/>
            <a:ext cx="1368152" cy="864096"/>
            <a:chOff x="295261" y="38"/>
            <a:chExt cx="959978" cy="575987"/>
          </a:xfrm>
        </p:grpSpPr>
        <p:sp>
          <p:nvSpPr>
            <p:cNvPr id="16" name="Rettangolo 15"/>
            <p:cNvSpPr/>
            <p:nvPr/>
          </p:nvSpPr>
          <p:spPr>
            <a:xfrm>
              <a:off x="295261" y="38"/>
              <a:ext cx="959978" cy="575987"/>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Rettangolo 16"/>
            <p:cNvSpPr/>
            <p:nvPr/>
          </p:nvSpPr>
          <p:spPr>
            <a:xfrm>
              <a:off x="295261" y="38"/>
              <a:ext cx="959978" cy="57598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it-IT" sz="1400" kern="1200" dirty="0" err="1" smtClean="0"/>
                <a:t>Analitical</a:t>
              </a:r>
              <a:r>
                <a:rPr lang="it-IT" sz="1600" kern="1200" dirty="0" smtClean="0"/>
                <a:t> </a:t>
              </a:r>
              <a:r>
                <a:rPr lang="it-IT" sz="1400" kern="1200" dirty="0" err="1" smtClean="0"/>
                <a:t>tools</a:t>
              </a:r>
              <a:endParaRPr lang="it-IT" sz="1400" kern="1200" dirty="0"/>
            </a:p>
          </p:txBody>
        </p:sp>
      </p:grpSp>
      <p:cxnSp>
        <p:nvCxnSpPr>
          <p:cNvPr id="13" name="Connettore 2 12"/>
          <p:cNvCxnSpPr/>
          <p:nvPr/>
        </p:nvCxnSpPr>
        <p:spPr>
          <a:xfrm flipH="1">
            <a:off x="3368824" y="1916832"/>
            <a:ext cx="864096" cy="122413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Connettore 2 18"/>
          <p:cNvCxnSpPr/>
          <p:nvPr/>
        </p:nvCxnSpPr>
        <p:spPr>
          <a:xfrm>
            <a:off x="4232920" y="1916832"/>
            <a:ext cx="1872208" cy="36004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Connettore 2 20"/>
          <p:cNvCxnSpPr/>
          <p:nvPr/>
        </p:nvCxnSpPr>
        <p:spPr>
          <a:xfrm flipH="1" flipV="1">
            <a:off x="4808984" y="2780928"/>
            <a:ext cx="1152128" cy="144937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Connettore 2 22"/>
          <p:cNvCxnSpPr/>
          <p:nvPr/>
        </p:nvCxnSpPr>
        <p:spPr>
          <a:xfrm flipV="1">
            <a:off x="1280592" y="4509120"/>
            <a:ext cx="0" cy="57606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Connettore 2 25"/>
          <p:cNvCxnSpPr/>
          <p:nvPr/>
        </p:nvCxnSpPr>
        <p:spPr>
          <a:xfrm flipV="1">
            <a:off x="1280592" y="3933056"/>
            <a:ext cx="648072" cy="115212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8" name="Diagramma 17"/>
          <p:cNvGraphicFramePr/>
          <p:nvPr>
            <p:extLst>
              <p:ext uri="{D42A27DB-BD31-4B8C-83A1-F6EECF244321}">
                <p14:modId xmlns:p14="http://schemas.microsoft.com/office/powerpoint/2010/main" val="2786277143"/>
              </p:ext>
            </p:extLst>
          </p:nvPr>
        </p:nvGraphicFramePr>
        <p:xfrm>
          <a:off x="7545288" y="2852936"/>
          <a:ext cx="2243770" cy="3312368"/>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cxnSp>
        <p:nvCxnSpPr>
          <p:cNvPr id="3" name="Connettore 2 2"/>
          <p:cNvCxnSpPr/>
          <p:nvPr/>
        </p:nvCxnSpPr>
        <p:spPr>
          <a:xfrm flipV="1">
            <a:off x="1928664" y="5373216"/>
            <a:ext cx="3456384" cy="7200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20" name="Gruppo 19"/>
          <p:cNvGrpSpPr/>
          <p:nvPr/>
        </p:nvGrpSpPr>
        <p:grpSpPr>
          <a:xfrm>
            <a:off x="5385048" y="4941168"/>
            <a:ext cx="1944216" cy="864096"/>
            <a:chOff x="295261" y="38"/>
            <a:chExt cx="959978" cy="575987"/>
          </a:xfrm>
        </p:grpSpPr>
        <p:sp>
          <p:nvSpPr>
            <p:cNvPr id="22" name="Rettangolo 21"/>
            <p:cNvSpPr/>
            <p:nvPr/>
          </p:nvSpPr>
          <p:spPr>
            <a:xfrm>
              <a:off x="295261" y="38"/>
              <a:ext cx="959978" cy="575987"/>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5" name="Rettangolo 24"/>
            <p:cNvSpPr/>
            <p:nvPr/>
          </p:nvSpPr>
          <p:spPr>
            <a:xfrm>
              <a:off x="295261" y="38"/>
              <a:ext cx="959978" cy="57598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it-IT" sz="1400" kern="1200" dirty="0" smtClean="0"/>
                <a:t>Continue data </a:t>
              </a:r>
              <a:r>
                <a:rPr lang="it-IT" sz="1400" kern="1200" dirty="0" err="1" smtClean="0"/>
                <a:t>collection</a:t>
              </a:r>
              <a:r>
                <a:rPr lang="it-IT" sz="1400" kern="1200" dirty="0" smtClean="0"/>
                <a:t> and update </a:t>
              </a:r>
            </a:p>
            <a:p>
              <a:pPr lvl="0" algn="ctr" defTabSz="844550" rtl="0">
                <a:lnSpc>
                  <a:spcPct val="90000"/>
                </a:lnSpc>
                <a:spcBef>
                  <a:spcPct val="0"/>
                </a:spcBef>
                <a:spcAft>
                  <a:spcPct val="35000"/>
                </a:spcAft>
              </a:pPr>
              <a:r>
                <a:rPr lang="it-IT" sz="1200" i="1" kern="1200" dirty="0" smtClean="0"/>
                <a:t>i.e. web-</a:t>
              </a:r>
              <a:r>
                <a:rPr lang="it-IT" sz="1200" i="1" kern="1200" dirty="0" err="1" smtClean="0"/>
                <a:t>consultations</a:t>
              </a:r>
              <a:r>
                <a:rPr lang="it-IT" sz="1200" i="1" kern="1200" dirty="0" smtClean="0"/>
                <a:t> on country reports</a:t>
              </a:r>
              <a:endParaRPr lang="it-IT" sz="1200" i="1" kern="1200" dirty="0"/>
            </a:p>
          </p:txBody>
        </p:sp>
      </p:grpSp>
    </p:spTree>
    <p:extLst>
      <p:ext uri="{BB962C8B-B14F-4D97-AF65-F5344CB8AC3E}">
        <p14:creationId xmlns:p14="http://schemas.microsoft.com/office/powerpoint/2010/main" val="6626168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egnaposto contenuto 4"/>
          <p:cNvGraphicFramePr>
            <a:graphicFrameLocks noGrp="1"/>
          </p:cNvGraphicFramePr>
          <p:nvPr>
            <p:ph idx="1"/>
            <p:extLst>
              <p:ext uri="{D42A27DB-BD31-4B8C-83A1-F6EECF244321}">
                <p14:modId xmlns:p14="http://schemas.microsoft.com/office/powerpoint/2010/main" val="516764974"/>
              </p:ext>
            </p:extLst>
          </p:nvPr>
        </p:nvGraphicFramePr>
        <p:xfrm>
          <a:off x="491276" y="2060848"/>
          <a:ext cx="8915400" cy="38884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olo 2"/>
          <p:cNvSpPr>
            <a:spLocks noGrp="1"/>
          </p:cNvSpPr>
          <p:nvPr>
            <p:ph type="title"/>
          </p:nvPr>
        </p:nvSpPr>
        <p:spPr>
          <a:xfrm>
            <a:off x="272480" y="260648"/>
            <a:ext cx="9361040" cy="835818"/>
          </a:xfrm>
        </p:spPr>
        <p:txBody>
          <a:bodyPr>
            <a:normAutofit fontScale="90000"/>
          </a:bodyPr>
          <a:lstStyle/>
          <a:p>
            <a:r>
              <a:rPr lang="en-GB" sz="2800" dirty="0" smtClean="0">
                <a:solidFill>
                  <a:srgbClr val="FF0000"/>
                </a:solidFill>
              </a:rPr>
              <a:t>D3.1a</a:t>
            </a:r>
            <a:r>
              <a:rPr lang="en-GB" sz="2800" dirty="0" smtClean="0"/>
              <a:t> </a:t>
            </a:r>
            <a:r>
              <a:rPr lang="en-US" sz="2800" dirty="0"/>
              <a:t>Review </a:t>
            </a:r>
            <a:r>
              <a:rPr lang="en-US" sz="2800" dirty="0" smtClean="0"/>
              <a:t>of </a:t>
            </a:r>
            <a:r>
              <a:rPr lang="en-US" sz="2800" dirty="0"/>
              <a:t>EU legislation and policies </a:t>
            </a:r>
            <a:r>
              <a:rPr lang="en-US" sz="2800" dirty="0" smtClean="0"/>
              <a:t>with implications </a:t>
            </a:r>
            <a:r>
              <a:rPr lang="en-US" sz="2800" dirty="0"/>
              <a:t>on food waste</a:t>
            </a:r>
            <a:endParaRPr lang="it-IT" sz="2800" dirty="0"/>
          </a:p>
        </p:txBody>
      </p:sp>
      <p:sp>
        <p:nvSpPr>
          <p:cNvPr id="6" name="Rettangolo 5"/>
          <p:cNvSpPr/>
          <p:nvPr/>
        </p:nvSpPr>
        <p:spPr>
          <a:xfrm>
            <a:off x="416496" y="1412776"/>
            <a:ext cx="9001000" cy="646331"/>
          </a:xfrm>
          <a:prstGeom prst="rect">
            <a:avLst/>
          </a:prstGeom>
        </p:spPr>
        <p:txBody>
          <a:bodyPr wrap="square">
            <a:spAutoFit/>
          </a:bodyPr>
          <a:lstStyle/>
          <a:p>
            <a:pPr algn="just"/>
            <a:r>
              <a:rPr lang="en-US" sz="1800" dirty="0"/>
              <a:t>Legislation and policies addressing food waste are multilevel and </a:t>
            </a:r>
            <a:r>
              <a:rPr lang="en-US" sz="1800" dirty="0" err="1"/>
              <a:t>multisectoral</a:t>
            </a:r>
            <a:r>
              <a:rPr lang="en-US" sz="1800" dirty="0"/>
              <a:t>; therefore, there are </a:t>
            </a:r>
            <a:r>
              <a:rPr lang="en-US" sz="1800" dirty="0" smtClean="0"/>
              <a:t>multiple - and </a:t>
            </a:r>
            <a:r>
              <a:rPr lang="en-US" sz="1800" dirty="0"/>
              <a:t>not always </a:t>
            </a:r>
            <a:r>
              <a:rPr lang="en-US" sz="1800" dirty="0" smtClean="0"/>
              <a:t>explicit - policy </a:t>
            </a:r>
            <a:r>
              <a:rPr lang="en-US" sz="1800" dirty="0"/>
              <a:t>effects to be </a:t>
            </a:r>
            <a:r>
              <a:rPr lang="en-US" sz="1800" dirty="0" smtClean="0"/>
              <a:t>considered…</a:t>
            </a:r>
            <a:endParaRPr lang="en-GB" sz="1800" b="1" dirty="0" smtClean="0">
              <a:solidFill>
                <a:srgbClr val="FF0000"/>
              </a:solidFill>
            </a:endParaRPr>
          </a:p>
        </p:txBody>
      </p:sp>
      <p:pic>
        <p:nvPicPr>
          <p:cNvPr id="7" name="Picture 19"/>
          <p:cNvPicPr/>
          <p:nvPr/>
        </p:nvPicPr>
        <p:blipFill>
          <a:blip r:embed="rId7" cstate="print">
            <a:extLst>
              <a:ext uri="{28A0092B-C50C-407E-A947-70E740481C1C}">
                <a14:useLocalDpi xmlns:a14="http://schemas.microsoft.com/office/drawing/2010/main" val="0"/>
              </a:ext>
            </a:extLst>
          </a:blip>
          <a:stretch>
            <a:fillRect/>
          </a:stretch>
        </p:blipFill>
        <p:spPr>
          <a:xfrm>
            <a:off x="6929828" y="6009848"/>
            <a:ext cx="792480" cy="731520"/>
          </a:xfrm>
          <a:prstGeom prst="rect">
            <a:avLst/>
          </a:prstGeom>
        </p:spPr>
      </p:pic>
      <p:sp>
        <p:nvSpPr>
          <p:cNvPr id="2" name="Rettangolo 1"/>
          <p:cNvSpPr/>
          <p:nvPr/>
        </p:nvSpPr>
        <p:spPr>
          <a:xfrm>
            <a:off x="128464" y="3075057"/>
            <a:ext cx="1584176" cy="1569660"/>
          </a:xfrm>
          <a:prstGeom prst="rect">
            <a:avLst/>
          </a:prstGeom>
        </p:spPr>
        <p:txBody>
          <a:bodyPr wrap="square">
            <a:spAutoFit/>
          </a:bodyPr>
          <a:lstStyle/>
          <a:p>
            <a:pPr lvl="0" algn="just"/>
            <a:r>
              <a:rPr lang="en-GB" sz="1600" b="1" dirty="0">
                <a:solidFill>
                  <a:srgbClr val="FF0000"/>
                </a:solidFill>
              </a:rPr>
              <a:t>Results:</a:t>
            </a:r>
            <a:r>
              <a:rPr lang="en-GB" sz="1600" dirty="0">
                <a:solidFill>
                  <a:prstClr val="black"/>
                </a:solidFill>
              </a:rPr>
              <a:t> </a:t>
            </a:r>
            <a:r>
              <a:rPr lang="en-GB" sz="1600" b="1" dirty="0">
                <a:solidFill>
                  <a:prstClr val="black"/>
                </a:solidFill>
              </a:rPr>
              <a:t>53 EU legislative acts </a:t>
            </a:r>
            <a:r>
              <a:rPr lang="en-GB" sz="1600" dirty="0">
                <a:solidFill>
                  <a:prstClr val="black"/>
                </a:solidFill>
              </a:rPr>
              <a:t>in force with implications on food waste were identified</a:t>
            </a:r>
          </a:p>
        </p:txBody>
      </p:sp>
    </p:spTree>
    <p:extLst>
      <p:ext uri="{BB962C8B-B14F-4D97-AF65-F5344CB8AC3E}">
        <p14:creationId xmlns:p14="http://schemas.microsoft.com/office/powerpoint/2010/main" val="39756046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egnaposto contenuto 4"/>
          <p:cNvGraphicFramePr>
            <a:graphicFrameLocks noGrp="1"/>
          </p:cNvGraphicFramePr>
          <p:nvPr>
            <p:ph idx="1"/>
            <p:extLst>
              <p:ext uri="{D42A27DB-BD31-4B8C-83A1-F6EECF244321}">
                <p14:modId xmlns:p14="http://schemas.microsoft.com/office/powerpoint/2010/main" val="3682543643"/>
              </p:ext>
            </p:extLst>
          </p:nvPr>
        </p:nvGraphicFramePr>
        <p:xfrm>
          <a:off x="2504728" y="1376772"/>
          <a:ext cx="6486721"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olo 2"/>
          <p:cNvSpPr>
            <a:spLocks noGrp="1"/>
          </p:cNvSpPr>
          <p:nvPr>
            <p:ph type="title"/>
          </p:nvPr>
        </p:nvSpPr>
        <p:spPr>
          <a:xfrm>
            <a:off x="488504" y="188640"/>
            <a:ext cx="8915400" cy="634082"/>
          </a:xfrm>
        </p:spPr>
        <p:txBody>
          <a:bodyPr>
            <a:noAutofit/>
          </a:bodyPr>
          <a:lstStyle/>
          <a:p>
            <a:pPr algn="just"/>
            <a:r>
              <a:rPr lang="en-GB" sz="2500" dirty="0">
                <a:solidFill>
                  <a:srgbClr val="FF0000"/>
                </a:solidFill>
              </a:rPr>
              <a:t>D3.1b</a:t>
            </a:r>
            <a:r>
              <a:rPr lang="en-GB" sz="2500" dirty="0"/>
              <a:t> </a:t>
            </a:r>
            <a:r>
              <a:rPr lang="en-US" sz="2500" dirty="0"/>
              <a:t>Review </a:t>
            </a:r>
            <a:r>
              <a:rPr lang="en-US" sz="2500" dirty="0" smtClean="0"/>
              <a:t>of EU </a:t>
            </a:r>
            <a:r>
              <a:rPr lang="en-US" sz="2500" dirty="0"/>
              <a:t>Member States legislation and </a:t>
            </a:r>
            <a:r>
              <a:rPr lang="en-US" sz="2500" dirty="0" smtClean="0"/>
              <a:t>policies addressing </a:t>
            </a:r>
            <a:r>
              <a:rPr lang="en-US" sz="2500" dirty="0"/>
              <a:t>food waste </a:t>
            </a:r>
            <a:endParaRPr lang="it-IT" sz="2500" dirty="0"/>
          </a:p>
        </p:txBody>
      </p:sp>
      <p:sp>
        <p:nvSpPr>
          <p:cNvPr id="6" name="Ovale 5"/>
          <p:cNvSpPr/>
          <p:nvPr/>
        </p:nvSpPr>
        <p:spPr>
          <a:xfrm>
            <a:off x="5025008" y="2924944"/>
            <a:ext cx="1440160" cy="136815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tx1"/>
                </a:solidFill>
              </a:rPr>
              <a:t>FW </a:t>
            </a:r>
          </a:p>
          <a:p>
            <a:pPr algn="ctr"/>
            <a:r>
              <a:rPr lang="it-IT" b="1" dirty="0" smtClean="0">
                <a:solidFill>
                  <a:schemeClr val="tx1"/>
                </a:solidFill>
              </a:rPr>
              <a:t>policy mix</a:t>
            </a:r>
            <a:endParaRPr lang="it-IT" b="1" dirty="0">
              <a:solidFill>
                <a:schemeClr val="tx1"/>
              </a:solidFill>
            </a:endParaRPr>
          </a:p>
        </p:txBody>
      </p:sp>
      <p:pic>
        <p:nvPicPr>
          <p:cNvPr id="7" name="Picture 19"/>
          <p:cNvPicPr/>
          <p:nvPr/>
        </p:nvPicPr>
        <p:blipFill>
          <a:blip r:embed="rId7" cstate="print">
            <a:extLst>
              <a:ext uri="{28A0092B-C50C-407E-A947-70E740481C1C}">
                <a14:useLocalDpi xmlns:a14="http://schemas.microsoft.com/office/drawing/2010/main" val="0"/>
              </a:ext>
            </a:extLst>
          </a:blip>
          <a:stretch>
            <a:fillRect/>
          </a:stretch>
        </p:blipFill>
        <p:spPr>
          <a:xfrm>
            <a:off x="6929828" y="6009848"/>
            <a:ext cx="792480" cy="731520"/>
          </a:xfrm>
          <a:prstGeom prst="rect">
            <a:avLst/>
          </a:prstGeom>
        </p:spPr>
      </p:pic>
      <p:sp>
        <p:nvSpPr>
          <p:cNvPr id="8" name="Rettangolo 7"/>
          <p:cNvSpPr/>
          <p:nvPr/>
        </p:nvSpPr>
        <p:spPr>
          <a:xfrm>
            <a:off x="560512" y="1692097"/>
            <a:ext cx="1584176" cy="584775"/>
          </a:xfrm>
          <a:prstGeom prst="rect">
            <a:avLst/>
          </a:prstGeom>
        </p:spPr>
        <p:txBody>
          <a:bodyPr wrap="square">
            <a:spAutoFit/>
          </a:bodyPr>
          <a:lstStyle/>
          <a:p>
            <a:pPr lvl="0" algn="just"/>
            <a:r>
              <a:rPr lang="en-GB" sz="1600" b="1" dirty="0" smtClean="0">
                <a:solidFill>
                  <a:srgbClr val="FF0000"/>
                </a:solidFill>
              </a:rPr>
              <a:t>Country reports for all the </a:t>
            </a:r>
            <a:r>
              <a:rPr lang="en-GB" sz="1600" b="1" dirty="0" err="1" smtClean="0">
                <a:solidFill>
                  <a:srgbClr val="FF0000"/>
                </a:solidFill>
              </a:rPr>
              <a:t>MSs.</a:t>
            </a:r>
            <a:endParaRPr lang="en-GB" sz="1600" dirty="0">
              <a:solidFill>
                <a:prstClr val="black"/>
              </a:solidFill>
            </a:endParaRPr>
          </a:p>
        </p:txBody>
      </p:sp>
      <p:sp>
        <p:nvSpPr>
          <p:cNvPr id="9" name="Rettangolo 8"/>
          <p:cNvSpPr/>
          <p:nvPr/>
        </p:nvSpPr>
        <p:spPr>
          <a:xfrm>
            <a:off x="545539" y="3852337"/>
            <a:ext cx="1584176" cy="584775"/>
          </a:xfrm>
          <a:prstGeom prst="rect">
            <a:avLst/>
          </a:prstGeom>
        </p:spPr>
        <p:txBody>
          <a:bodyPr wrap="square">
            <a:spAutoFit/>
          </a:bodyPr>
          <a:lstStyle/>
          <a:p>
            <a:pPr lvl="0" algn="just"/>
            <a:r>
              <a:rPr lang="en-GB" sz="1600" b="1" dirty="0" smtClean="0">
                <a:solidFill>
                  <a:srgbClr val="FF0000"/>
                </a:solidFill>
              </a:rPr>
              <a:t>Comparative analysis</a:t>
            </a:r>
            <a:endParaRPr lang="en-GB" sz="1600" dirty="0">
              <a:solidFill>
                <a:prstClr val="black"/>
              </a:solidFill>
            </a:endParaRPr>
          </a:p>
        </p:txBody>
      </p:sp>
      <p:sp>
        <p:nvSpPr>
          <p:cNvPr id="10" name="Rettangolo 9"/>
          <p:cNvSpPr/>
          <p:nvPr/>
        </p:nvSpPr>
        <p:spPr>
          <a:xfrm>
            <a:off x="560512" y="2874422"/>
            <a:ext cx="1584176" cy="338554"/>
          </a:xfrm>
          <a:prstGeom prst="rect">
            <a:avLst/>
          </a:prstGeom>
        </p:spPr>
        <p:txBody>
          <a:bodyPr wrap="square">
            <a:spAutoFit/>
          </a:bodyPr>
          <a:lstStyle/>
          <a:p>
            <a:pPr lvl="0" algn="just"/>
            <a:r>
              <a:rPr lang="en-GB" sz="1600" b="1" dirty="0" smtClean="0">
                <a:solidFill>
                  <a:srgbClr val="FF0000"/>
                </a:solidFill>
              </a:rPr>
              <a:t>Policy matrix</a:t>
            </a:r>
            <a:endParaRPr lang="en-GB" sz="1600" dirty="0">
              <a:solidFill>
                <a:prstClr val="black"/>
              </a:solidFill>
            </a:endParaRPr>
          </a:p>
        </p:txBody>
      </p:sp>
      <p:sp>
        <p:nvSpPr>
          <p:cNvPr id="11" name="Rettangolo 10"/>
          <p:cNvSpPr/>
          <p:nvPr/>
        </p:nvSpPr>
        <p:spPr>
          <a:xfrm>
            <a:off x="532963" y="5004465"/>
            <a:ext cx="1584176" cy="584775"/>
          </a:xfrm>
          <a:prstGeom prst="rect">
            <a:avLst/>
          </a:prstGeom>
        </p:spPr>
        <p:txBody>
          <a:bodyPr wrap="square">
            <a:spAutoFit/>
          </a:bodyPr>
          <a:lstStyle/>
          <a:p>
            <a:pPr lvl="0" algn="just"/>
            <a:r>
              <a:rPr lang="en-GB" sz="1600" b="1" dirty="0" smtClean="0">
                <a:solidFill>
                  <a:srgbClr val="FF0000"/>
                </a:solidFill>
              </a:rPr>
              <a:t>Best practice identification</a:t>
            </a:r>
            <a:endParaRPr lang="en-GB" sz="1600" dirty="0">
              <a:solidFill>
                <a:prstClr val="black"/>
              </a:solidFill>
            </a:endParaRPr>
          </a:p>
        </p:txBody>
      </p:sp>
    </p:spTree>
    <p:extLst>
      <p:ext uri="{BB962C8B-B14F-4D97-AF65-F5344CB8AC3E}">
        <p14:creationId xmlns:p14="http://schemas.microsoft.com/office/powerpoint/2010/main" val="40925900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507000" y="188640"/>
            <a:ext cx="8915400" cy="936104"/>
          </a:xfrm>
        </p:spPr>
        <p:txBody>
          <a:bodyPr>
            <a:normAutofit/>
          </a:bodyPr>
          <a:lstStyle/>
          <a:p>
            <a:pPr algn="just"/>
            <a:r>
              <a:rPr lang="en-GB" sz="2500" dirty="0">
                <a:solidFill>
                  <a:srgbClr val="FF0000"/>
                </a:solidFill>
              </a:rPr>
              <a:t>D3.2</a:t>
            </a:r>
            <a:r>
              <a:rPr lang="en-GB" sz="2500" dirty="0"/>
              <a:t> </a:t>
            </a:r>
            <a:r>
              <a:rPr lang="en-US" sz="2500" dirty="0"/>
              <a:t>Social Innovation Camp and comprehensive set of measures on which to build policy strategies</a:t>
            </a:r>
            <a:endParaRPr lang="en-GB" sz="2500" dirty="0"/>
          </a:p>
        </p:txBody>
      </p:sp>
      <p:sp>
        <p:nvSpPr>
          <p:cNvPr id="14" name="CasellaDiTesto 13"/>
          <p:cNvSpPr txBox="1"/>
          <p:nvPr/>
        </p:nvSpPr>
        <p:spPr>
          <a:xfrm>
            <a:off x="662524" y="1556792"/>
            <a:ext cx="9049884" cy="1440160"/>
          </a:xfrm>
          <a:prstGeom prst="rect">
            <a:avLst/>
          </a:prstGeom>
          <a:ln/>
        </p:spPr>
        <p:style>
          <a:lnRef idx="2">
            <a:schemeClr val="dk1"/>
          </a:lnRef>
          <a:fillRef idx="1">
            <a:schemeClr val="lt1"/>
          </a:fillRef>
          <a:effectRef idx="0">
            <a:schemeClr val="dk1"/>
          </a:effectRef>
          <a:fontRef idx="minor">
            <a:schemeClr val="dk1"/>
          </a:fontRef>
        </p:style>
        <p:txBody>
          <a:bodyPr wrap="square" rtlCol="0">
            <a:noAutofit/>
          </a:bodyPr>
          <a:lstStyle/>
          <a:p>
            <a:r>
              <a:rPr lang="en-US" sz="1400" b="1" dirty="0" smtClean="0"/>
              <a:t>Pre-Camp Survey and Pre-Camp Workshop</a:t>
            </a:r>
            <a:endParaRPr lang="it-IT" sz="1400" dirty="0"/>
          </a:p>
          <a:p>
            <a:pPr algn="just"/>
            <a:r>
              <a:rPr lang="en-GB" sz="1400" dirty="0"/>
              <a:t>The Pre-Camp Survey was planned as a preparatory activity for the FUSIONS Social Camp to stimulate discussion about policies which could support social innovation for food waste reduction and prevention. </a:t>
            </a:r>
            <a:endParaRPr lang="en-GB" sz="1400" dirty="0" smtClean="0"/>
          </a:p>
          <a:p>
            <a:pPr algn="just"/>
            <a:endParaRPr lang="en-GB" sz="1400" dirty="0" smtClean="0"/>
          </a:p>
          <a:p>
            <a:r>
              <a:rPr lang="en-US" sz="1400" dirty="0"/>
              <a:t>The Pre-Camp workshop </a:t>
            </a:r>
            <a:r>
              <a:rPr lang="it-IT" sz="1400" dirty="0" err="1" smtClean="0"/>
              <a:t>was</a:t>
            </a:r>
            <a:r>
              <a:rPr lang="it-IT" sz="1400" dirty="0" smtClean="0"/>
              <a:t> </a:t>
            </a:r>
            <a:r>
              <a:rPr lang="it-IT" sz="1400" dirty="0" err="1" smtClean="0"/>
              <a:t>aimed</a:t>
            </a:r>
            <a:r>
              <a:rPr lang="it-IT" sz="1400" dirty="0" smtClean="0"/>
              <a:t> </a:t>
            </a:r>
            <a:r>
              <a:rPr lang="en-US" sz="1400" dirty="0" smtClean="0"/>
              <a:t>to </a:t>
            </a:r>
            <a:r>
              <a:rPr lang="en-US" sz="1400" dirty="0"/>
              <a:t>initiate a dialogue focusing on policy tools to stimulate social innovation addressing food waste prevention and </a:t>
            </a:r>
            <a:r>
              <a:rPr lang="en-US" sz="1400" dirty="0" smtClean="0"/>
              <a:t>reduction and to</a:t>
            </a:r>
            <a:r>
              <a:rPr lang="it-IT" sz="1400" dirty="0" smtClean="0"/>
              <a:t> </a:t>
            </a:r>
            <a:r>
              <a:rPr lang="it-IT" sz="1400" dirty="0" err="1"/>
              <a:t>prepare</a:t>
            </a:r>
            <a:r>
              <a:rPr lang="it-IT" sz="1400" dirty="0"/>
              <a:t> and facilitate the work in the FUSIONS CAMP..</a:t>
            </a:r>
          </a:p>
          <a:p>
            <a:pPr algn="just"/>
            <a:endParaRPr lang="en-GB" sz="1400" dirty="0"/>
          </a:p>
        </p:txBody>
      </p:sp>
      <p:pic>
        <p:nvPicPr>
          <p:cNvPr id="5" name="Picture 19"/>
          <p:cNvPicPr/>
          <p:nvPr/>
        </p:nvPicPr>
        <p:blipFill>
          <a:blip r:embed="rId3" cstate="print">
            <a:extLst>
              <a:ext uri="{28A0092B-C50C-407E-A947-70E740481C1C}">
                <a14:useLocalDpi xmlns:a14="http://schemas.microsoft.com/office/drawing/2010/main" val="0"/>
              </a:ext>
            </a:extLst>
          </a:blip>
          <a:stretch>
            <a:fillRect/>
          </a:stretch>
        </p:blipFill>
        <p:spPr>
          <a:xfrm>
            <a:off x="6929828" y="6009848"/>
            <a:ext cx="792480" cy="731520"/>
          </a:xfrm>
          <a:prstGeom prst="rect">
            <a:avLst/>
          </a:prstGeom>
        </p:spPr>
      </p:pic>
      <p:sp>
        <p:nvSpPr>
          <p:cNvPr id="6" name="CasellaDiTesto 5"/>
          <p:cNvSpPr txBox="1"/>
          <p:nvPr/>
        </p:nvSpPr>
        <p:spPr>
          <a:xfrm>
            <a:off x="647975" y="3140968"/>
            <a:ext cx="9049884" cy="1008112"/>
          </a:xfrm>
          <a:prstGeom prst="rect">
            <a:avLst/>
          </a:prstGeom>
          <a:ln/>
        </p:spPr>
        <p:style>
          <a:lnRef idx="2">
            <a:schemeClr val="dk1"/>
          </a:lnRef>
          <a:fillRef idx="1">
            <a:schemeClr val="lt1"/>
          </a:fillRef>
          <a:effectRef idx="0">
            <a:schemeClr val="dk1"/>
          </a:effectRef>
          <a:fontRef idx="minor">
            <a:schemeClr val="dk1"/>
          </a:fontRef>
        </p:style>
        <p:txBody>
          <a:bodyPr wrap="square" rtlCol="0">
            <a:noAutofit/>
          </a:bodyPr>
          <a:lstStyle/>
          <a:p>
            <a:r>
              <a:rPr lang="en-US" sz="1400" b="1" dirty="0"/>
              <a:t>The FUSIONS Social Camp </a:t>
            </a:r>
            <a:endParaRPr lang="en-US" sz="1400" b="1" dirty="0" smtClean="0"/>
          </a:p>
          <a:p>
            <a:r>
              <a:rPr lang="en-US" sz="1400" dirty="0" smtClean="0"/>
              <a:t>The FUSIONS Camp was aimed at discussing with stakeholders, researchers and policy makers, how the different European policies (Social Innovation, Environment, Corporate Social Responsibility and beyond) could stimulate social innovation addressing food waste reduction.</a:t>
            </a:r>
            <a:endParaRPr lang="it-IT" sz="1400" dirty="0"/>
          </a:p>
        </p:txBody>
      </p:sp>
      <p:sp>
        <p:nvSpPr>
          <p:cNvPr id="8" name="CasellaDiTesto 7"/>
          <p:cNvSpPr txBox="1"/>
          <p:nvPr/>
        </p:nvSpPr>
        <p:spPr>
          <a:xfrm>
            <a:off x="647975" y="4293096"/>
            <a:ext cx="9049884" cy="792088"/>
          </a:xfrm>
          <a:prstGeom prst="rect">
            <a:avLst/>
          </a:prstGeom>
          <a:ln/>
        </p:spPr>
        <p:style>
          <a:lnRef idx="2">
            <a:schemeClr val="dk1"/>
          </a:lnRef>
          <a:fillRef idx="1">
            <a:schemeClr val="lt1"/>
          </a:fillRef>
          <a:effectRef idx="0">
            <a:schemeClr val="dk1"/>
          </a:effectRef>
          <a:fontRef idx="minor">
            <a:schemeClr val="dk1"/>
          </a:fontRef>
        </p:style>
        <p:txBody>
          <a:bodyPr wrap="square" rtlCol="0">
            <a:noAutofit/>
          </a:bodyPr>
          <a:lstStyle/>
          <a:p>
            <a:r>
              <a:rPr lang="en-US" sz="1400" b="1" dirty="0"/>
              <a:t>The </a:t>
            </a:r>
            <a:r>
              <a:rPr lang="en-GB" sz="1400" b="1" dirty="0"/>
              <a:t>position </a:t>
            </a:r>
            <a:r>
              <a:rPr lang="en-GB" sz="1400" b="1" dirty="0" smtClean="0"/>
              <a:t>paper: </a:t>
            </a:r>
            <a:r>
              <a:rPr lang="en-US" sz="1400" b="1" dirty="0">
                <a:solidFill>
                  <a:srgbClr val="FF0000"/>
                </a:solidFill>
              </a:rPr>
              <a:t>Stimulating social innovation through policy measures</a:t>
            </a:r>
            <a:endParaRPr lang="en-GB" sz="1400" b="1" dirty="0" smtClean="0">
              <a:solidFill>
                <a:srgbClr val="FF0000"/>
              </a:solidFill>
            </a:endParaRPr>
          </a:p>
          <a:p>
            <a:pPr algn="just"/>
            <a:r>
              <a:rPr lang="en-GB" sz="1400" dirty="0" smtClean="0"/>
              <a:t>The </a:t>
            </a:r>
            <a:r>
              <a:rPr lang="en-GB" sz="1400" dirty="0"/>
              <a:t>position paper was aimed to understand which policy measures might best support the </a:t>
            </a:r>
            <a:r>
              <a:rPr lang="en-GB" sz="1400" i="1" dirty="0"/>
              <a:t>creation, use and scaling</a:t>
            </a:r>
            <a:r>
              <a:rPr lang="en-GB" sz="1400" dirty="0"/>
              <a:t> of social innovation </a:t>
            </a:r>
            <a:r>
              <a:rPr lang="en-GB" sz="1400" dirty="0" smtClean="0"/>
              <a:t>initiatives</a:t>
            </a:r>
            <a:endParaRPr lang="it-IT" sz="1400" dirty="0"/>
          </a:p>
        </p:txBody>
      </p:sp>
      <p:sp>
        <p:nvSpPr>
          <p:cNvPr id="7" name="CasellaDiTesto 6"/>
          <p:cNvSpPr txBox="1"/>
          <p:nvPr/>
        </p:nvSpPr>
        <p:spPr>
          <a:xfrm>
            <a:off x="8409384" y="5246789"/>
            <a:ext cx="1288475" cy="342451"/>
          </a:xfrm>
          <a:prstGeom prst="rect">
            <a:avLst/>
          </a:prstGeom>
          <a:ln/>
        </p:spPr>
        <p:style>
          <a:lnRef idx="2">
            <a:schemeClr val="dk1"/>
          </a:lnRef>
          <a:fillRef idx="1">
            <a:schemeClr val="lt1"/>
          </a:fillRef>
          <a:effectRef idx="0">
            <a:schemeClr val="dk1"/>
          </a:effectRef>
          <a:fontRef idx="minor">
            <a:schemeClr val="dk1"/>
          </a:fontRef>
        </p:style>
        <p:txBody>
          <a:bodyPr wrap="square" rtlCol="0">
            <a:noAutofit/>
          </a:bodyPr>
          <a:lstStyle/>
          <a:p>
            <a:pPr algn="ctr"/>
            <a:r>
              <a:rPr lang="en-GB" sz="1400" b="1" dirty="0" smtClean="0">
                <a:solidFill>
                  <a:srgbClr val="FF0000"/>
                </a:solidFill>
              </a:rPr>
              <a:t>Finalized </a:t>
            </a:r>
          </a:p>
        </p:txBody>
      </p:sp>
    </p:spTree>
    <p:extLst>
      <p:ext uri="{BB962C8B-B14F-4D97-AF65-F5344CB8AC3E}">
        <p14:creationId xmlns:p14="http://schemas.microsoft.com/office/powerpoint/2010/main" val="20293972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506506" y="116632"/>
            <a:ext cx="8915400" cy="1066130"/>
          </a:xfrm>
        </p:spPr>
        <p:txBody>
          <a:bodyPr>
            <a:normAutofit/>
          </a:bodyPr>
          <a:lstStyle/>
          <a:p>
            <a:pPr lvl="0" algn="just"/>
            <a:r>
              <a:rPr lang="en-GB" sz="2500" dirty="0" smtClean="0">
                <a:solidFill>
                  <a:srgbClr val="FF0000"/>
                </a:solidFill>
              </a:rPr>
              <a:t>D3.3</a:t>
            </a:r>
            <a:r>
              <a:rPr lang="en-GB" sz="2500" dirty="0" smtClean="0"/>
              <a:t> </a:t>
            </a:r>
            <a:r>
              <a:rPr lang="en-US" sz="2500" dirty="0" smtClean="0"/>
              <a:t>Policies </a:t>
            </a:r>
            <a:r>
              <a:rPr lang="en-US" sz="2500" dirty="0"/>
              <a:t>and improved legislation challenging food waste through social innovation</a:t>
            </a:r>
          </a:p>
        </p:txBody>
      </p:sp>
      <p:pic>
        <p:nvPicPr>
          <p:cNvPr id="5" name="Picture 19"/>
          <p:cNvPicPr/>
          <p:nvPr/>
        </p:nvPicPr>
        <p:blipFill>
          <a:blip r:embed="rId2" cstate="print">
            <a:extLst>
              <a:ext uri="{28A0092B-C50C-407E-A947-70E740481C1C}">
                <a14:useLocalDpi xmlns:a14="http://schemas.microsoft.com/office/drawing/2010/main" val="0"/>
              </a:ext>
            </a:extLst>
          </a:blip>
          <a:stretch>
            <a:fillRect/>
          </a:stretch>
        </p:blipFill>
        <p:spPr>
          <a:xfrm>
            <a:off x="6929828" y="6009848"/>
            <a:ext cx="792480" cy="731520"/>
          </a:xfrm>
          <a:prstGeom prst="rect">
            <a:avLst/>
          </a:prstGeom>
        </p:spPr>
      </p:pic>
      <p:grpSp>
        <p:nvGrpSpPr>
          <p:cNvPr id="6" name="Gruppo 5"/>
          <p:cNvGrpSpPr/>
          <p:nvPr/>
        </p:nvGrpSpPr>
        <p:grpSpPr>
          <a:xfrm>
            <a:off x="560512" y="1628800"/>
            <a:ext cx="8784976" cy="1498670"/>
            <a:chOff x="0" y="102094"/>
            <a:chExt cx="7101904" cy="1498670"/>
          </a:xfrm>
        </p:grpSpPr>
        <p:sp>
          <p:nvSpPr>
            <p:cNvPr id="7" name="Rettangolo arrotondato 6"/>
            <p:cNvSpPr/>
            <p:nvPr/>
          </p:nvSpPr>
          <p:spPr>
            <a:xfrm>
              <a:off x="0" y="102094"/>
              <a:ext cx="7101904" cy="1498670"/>
            </a:xfrm>
            <a:prstGeom prst="roundRect">
              <a:avLst/>
            </a:prstGeom>
            <a:no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8" name="Rettangolo 7"/>
            <p:cNvSpPr/>
            <p:nvPr/>
          </p:nvSpPr>
          <p:spPr>
            <a:xfrm>
              <a:off x="73159" y="175253"/>
              <a:ext cx="6955586" cy="135235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just" defTabSz="889000" rtl="0">
                <a:lnSpc>
                  <a:spcPct val="90000"/>
                </a:lnSpc>
                <a:spcBef>
                  <a:spcPct val="0"/>
                </a:spcBef>
                <a:spcAft>
                  <a:spcPct val="35000"/>
                </a:spcAft>
              </a:pPr>
              <a:r>
                <a:rPr lang="en-US" sz="2000" b="1" kern="1200" dirty="0" err="1" smtClean="0">
                  <a:solidFill>
                    <a:srgbClr val="FF0000"/>
                  </a:solidFill>
                </a:rPr>
                <a:t>Obj</a:t>
              </a:r>
              <a:r>
                <a:rPr lang="en-US" sz="2000" b="1" kern="1200" dirty="0" smtClean="0">
                  <a:solidFill>
                    <a:srgbClr val="FF0000"/>
                  </a:solidFill>
                </a:rPr>
                <a:t> 1. </a:t>
              </a:r>
              <a:r>
                <a:rPr lang="en-GB" sz="2000" kern="1200" dirty="0" smtClean="0">
                  <a:solidFill>
                    <a:schemeClr val="tx1"/>
                  </a:solidFill>
                </a:rPr>
                <a:t>Exploring the potential of market based instruments and socio-economic incentives as specific policy measures for stimulating food supply-chain operators, retailers, food services, and households to food waste prevention and reduction</a:t>
              </a:r>
              <a:endParaRPr lang="it-IT" sz="2000" kern="1200" dirty="0">
                <a:solidFill>
                  <a:schemeClr val="tx1"/>
                </a:solidFill>
              </a:endParaRPr>
            </a:p>
          </p:txBody>
        </p:sp>
      </p:grpSp>
      <p:grpSp>
        <p:nvGrpSpPr>
          <p:cNvPr id="9" name="Gruppo 8"/>
          <p:cNvGrpSpPr/>
          <p:nvPr/>
        </p:nvGrpSpPr>
        <p:grpSpPr>
          <a:xfrm>
            <a:off x="560512" y="3429000"/>
            <a:ext cx="8784976" cy="1498670"/>
            <a:chOff x="0" y="102094"/>
            <a:chExt cx="7101904" cy="1498670"/>
          </a:xfrm>
        </p:grpSpPr>
        <p:sp>
          <p:nvSpPr>
            <p:cNvPr id="10" name="Rettangolo arrotondato 9"/>
            <p:cNvSpPr/>
            <p:nvPr/>
          </p:nvSpPr>
          <p:spPr>
            <a:xfrm>
              <a:off x="0" y="102094"/>
              <a:ext cx="7101904" cy="1498670"/>
            </a:xfrm>
            <a:prstGeom prst="roundRect">
              <a:avLst/>
            </a:prstGeom>
            <a:no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1" name="Rettangolo 10"/>
            <p:cNvSpPr/>
            <p:nvPr/>
          </p:nvSpPr>
          <p:spPr>
            <a:xfrm>
              <a:off x="73159" y="175253"/>
              <a:ext cx="6955586" cy="135235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just" defTabSz="889000" rtl="0">
                <a:lnSpc>
                  <a:spcPct val="90000"/>
                </a:lnSpc>
                <a:spcBef>
                  <a:spcPct val="0"/>
                </a:spcBef>
                <a:spcAft>
                  <a:spcPct val="35000"/>
                </a:spcAft>
              </a:pPr>
              <a:r>
                <a:rPr lang="en-US" sz="2000" b="1" kern="1200" dirty="0" err="1" smtClean="0">
                  <a:solidFill>
                    <a:srgbClr val="FF0000"/>
                  </a:solidFill>
                </a:rPr>
                <a:t>Obj</a:t>
              </a:r>
              <a:r>
                <a:rPr lang="en-US" sz="2000" b="1" kern="1200" dirty="0" smtClean="0">
                  <a:solidFill>
                    <a:srgbClr val="FF0000"/>
                  </a:solidFill>
                </a:rPr>
                <a:t> 2. </a:t>
              </a:r>
              <a:r>
                <a:rPr lang="en-US" sz="2000" kern="1200" dirty="0" smtClean="0">
                  <a:solidFill>
                    <a:schemeClr val="tx1"/>
                  </a:solidFill>
                </a:rPr>
                <a:t>To build a comprehensive set of measures to design policy strategies stimulating social invention measures addressing food waste</a:t>
              </a:r>
              <a:endParaRPr lang="it-IT" sz="2000" kern="1200" dirty="0">
                <a:solidFill>
                  <a:schemeClr val="tx1"/>
                </a:solidFill>
              </a:endParaRPr>
            </a:p>
          </p:txBody>
        </p:sp>
      </p:grpSp>
    </p:spTree>
    <p:extLst>
      <p:ext uri="{BB962C8B-B14F-4D97-AF65-F5344CB8AC3E}">
        <p14:creationId xmlns:p14="http://schemas.microsoft.com/office/powerpoint/2010/main" val="25136671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2FAAECB7AB1047BBB77D5FFADD2EF4" ma:contentTypeVersion="0" ma:contentTypeDescription="Create a new document." ma:contentTypeScope="" ma:versionID="3623857e09267fa3655ef5a0779f274f">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3F402EC-FEEF-47E8-A424-7FAB80B04D1E}"/>
</file>

<file path=customXml/itemProps2.xml><?xml version="1.0" encoding="utf-8"?>
<ds:datastoreItem xmlns:ds="http://schemas.openxmlformats.org/officeDocument/2006/customXml" ds:itemID="{F63BC660-5D53-4C26-9653-5D427382706D}"/>
</file>

<file path=customXml/itemProps3.xml><?xml version="1.0" encoding="utf-8"?>
<ds:datastoreItem xmlns:ds="http://schemas.openxmlformats.org/officeDocument/2006/customXml" ds:itemID="{1701D4B5-6793-4755-8F75-443CFDCA7AB0}"/>
</file>

<file path=docProps/app.xml><?xml version="1.0" encoding="utf-8"?>
<Properties xmlns="http://schemas.openxmlformats.org/officeDocument/2006/extended-properties" xmlns:vt="http://schemas.openxmlformats.org/officeDocument/2006/docPropsVTypes">
  <TotalTime>6654</TotalTime>
  <Words>1059</Words>
  <Application>Microsoft Macintosh PowerPoint</Application>
  <PresentationFormat>A4 (21x29,7 cm)</PresentationFormat>
  <Paragraphs>109</Paragraphs>
  <Slides>13</Slides>
  <Notes>2</Notes>
  <HiddenSlides>0</HiddenSlides>
  <MMClips>0</MMClips>
  <ScaleCrop>false</ScaleCrop>
  <HeadingPairs>
    <vt:vector size="4" baseType="variant">
      <vt:variant>
        <vt:lpstr>Tema</vt:lpstr>
      </vt:variant>
      <vt:variant>
        <vt:i4>1</vt:i4>
      </vt:variant>
      <vt:variant>
        <vt:lpstr>Titoli diapositive</vt:lpstr>
      </vt:variant>
      <vt:variant>
        <vt:i4>13</vt:i4>
      </vt:variant>
    </vt:vector>
  </HeadingPairs>
  <TitlesOfParts>
    <vt:vector size="14" baseType="lpstr">
      <vt:lpstr>Office Theme</vt:lpstr>
      <vt:lpstr>  EU policy measures for food waste prevention through social innovation</vt:lpstr>
      <vt:lpstr>FUSIONS_Food Use for Social Innovation by Optimising Waste Prevention Strategies: STRUCTURE</vt:lpstr>
      <vt:lpstr>FUSIONS’s policy work: Background </vt:lpstr>
      <vt:lpstr>FUSIONS’s policy work: Objectives</vt:lpstr>
      <vt:lpstr>Approach</vt:lpstr>
      <vt:lpstr>D3.1a Review of EU legislation and policies with implications on food waste</vt:lpstr>
      <vt:lpstr>D3.1b Review of EU Member States legislation and policies addressing food waste </vt:lpstr>
      <vt:lpstr>D3.2 Social Innovation Camp and comprehensive set of measures on which to build policy strategies</vt:lpstr>
      <vt:lpstr>D3.3 Policies and improved legislation challenging food waste through social innovation</vt:lpstr>
      <vt:lpstr>D3.4 Indicators and criteria for a food waste policy Evaluation Framework </vt:lpstr>
      <vt:lpstr>D3.5 Recommendations and guidelines for a Common European Food Waste Policy</vt:lpstr>
      <vt:lpstr> FUSIONS RPM Consultation sessions</vt:lpstr>
      <vt:lpstr>Thank you for your attention!  Silvia Gaiani University of Bologna - FUSIONS WP3  silvia.gaiani2@unibo.it www.eu-fusions.org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Sophie Easteal</dc:creator>
  <cp:lastModifiedBy>Silvia G.</cp:lastModifiedBy>
  <cp:revision>188</cp:revision>
  <cp:lastPrinted>2015-05-28T11:18:07Z</cp:lastPrinted>
  <dcterms:created xsi:type="dcterms:W3CDTF">2014-10-14T11:06:36Z</dcterms:created>
  <dcterms:modified xsi:type="dcterms:W3CDTF">2015-06-02T21:01:01Z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0x0101007C2FAAECB7AB1047BBB77D5FFADD2EF4</vt:lpwstr>
  </property>
</Properties>
</file>