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74" r:id="rId7"/>
    <p:sldId id="280" r:id="rId8"/>
    <p:sldId id="277" r:id="rId9"/>
    <p:sldId id="276" r:id="rId10"/>
    <p:sldId id="282" r:id="rId11"/>
    <p:sldId id="283" r:id="rId12"/>
    <p:sldId id="267" r:id="rId13"/>
    <p:sldId id="265" r:id="rId14"/>
    <p:sldId id="264" r:id="rId15"/>
    <p:sldId id="279" r:id="rId16"/>
    <p:sldId id="258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C4"/>
    <a:srgbClr val="602C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70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3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C242A-6BE3-4027-A05B-8554DFAF435B}" type="datetimeFigureOut">
              <a:rPr lang="nl-NL" smtClean="0"/>
              <a:pPr/>
              <a:t>31-5-2015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F2BDB-A51D-4A88-B9C5-898B9B8D3B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057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F053-7FD5-4C50-82E8-9CA0CB453464}" type="datetimeFigureOut">
              <a:rPr lang="hu-HU" smtClean="0"/>
              <a:t>2015.05.31.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6F80F-6027-443E-9A44-729861721E5D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8064" y="1124744"/>
            <a:ext cx="3744416" cy="2016224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5600"/>
              </a:lnSpc>
              <a:defRPr sz="4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-slide</a:t>
            </a:r>
            <a:br>
              <a:rPr lang="nl-NL" dirty="0" smtClean="0"/>
            </a:br>
            <a:r>
              <a:rPr lang="nl-NL" dirty="0" smtClean="0"/>
              <a:t>second line</a:t>
            </a:r>
            <a:br>
              <a:rPr lang="nl-NL" dirty="0" smtClean="0"/>
            </a:br>
            <a:r>
              <a:rPr lang="nl-NL" dirty="0" err="1" smtClean="0"/>
              <a:t>third</a:t>
            </a:r>
            <a:r>
              <a:rPr lang="nl-NL" dirty="0" smtClean="0"/>
              <a:t> line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148064" y="3861048"/>
            <a:ext cx="3737721" cy="62292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0095C4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Author(s)</a:t>
            </a:r>
            <a:endParaRPr lang="en-GB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34112" y="5085184"/>
            <a:ext cx="2448272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>
            <a:normAutofit/>
          </a:bodyPr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</a:t>
            </a: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20" hasCustomPrompt="1"/>
          </p:nvPr>
        </p:nvSpPr>
        <p:spPr>
          <a:xfrm>
            <a:off x="6227763" y="6309866"/>
            <a:ext cx="1873250" cy="3594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Ruimte voor externen om eigen logo te plaatsen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/>
          </a:p>
        </p:txBody>
      </p:sp>
    </p:spTree>
    <p:extLst>
      <p:ext uri="{BB962C8B-B14F-4D97-AF65-F5344CB8AC3E}">
        <p14:creationId xmlns="" xmlns:p14="http://schemas.microsoft.com/office/powerpoint/2010/main" val="290122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3486" y="1440906"/>
            <a:ext cx="8229600" cy="4292350"/>
          </a:xfrm>
        </p:spPr>
        <p:txBody>
          <a:bodyPr lIns="0" tIns="0" rIns="0" bIns="0"/>
          <a:lstStyle>
            <a:lvl1pPr marL="360000" indent="-360000">
              <a:lnSpc>
                <a:spcPts val="3600"/>
              </a:lnSpc>
              <a:spcBef>
                <a:spcPts val="0"/>
              </a:spcBef>
              <a:buClr>
                <a:srgbClr val="0BB14E"/>
              </a:buClr>
              <a:defRPr sz="2800" baseline="0">
                <a:solidFill>
                  <a:schemeClr val="tx1"/>
                </a:solidFill>
              </a:defRPr>
            </a:lvl1pPr>
            <a:lvl2pPr marL="702900" marR="0" indent="-3429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lang="nl-NL" sz="2100" baseline="0" dirty="0" smtClean="0">
                <a:latin typeface="Arial" pitchFamily="34" charset="0"/>
              </a:defRPr>
            </a:lvl2pPr>
          </a:lstStyle>
          <a:p>
            <a:pPr lvl="0"/>
            <a:r>
              <a:rPr lang="nl-NL" dirty="0" err="1" smtClean="0"/>
              <a:t>Text</a:t>
            </a:r>
            <a:r>
              <a:rPr lang="nl-NL" dirty="0" smtClean="0"/>
              <a:t>: 28 </a:t>
            </a:r>
            <a:r>
              <a:rPr lang="nl-NL" dirty="0" err="1" smtClean="0"/>
              <a:t>pt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endParaRPr lang="nl-NL" dirty="0" smtClean="0"/>
          </a:p>
          <a:p>
            <a:pPr lvl="1"/>
            <a:r>
              <a:rPr lang="nl-NL" dirty="0" err="1" smtClean="0"/>
              <a:t>text</a:t>
            </a:r>
            <a:r>
              <a:rPr lang="nl-NL" dirty="0" smtClean="0"/>
              <a:t>: 21 </a:t>
            </a:r>
            <a:r>
              <a:rPr lang="nl-NL" dirty="0" err="1" smtClean="0"/>
              <a:t>pt</a:t>
            </a:r>
            <a:endParaRPr lang="nl-NL" dirty="0" smtClean="0"/>
          </a:p>
          <a:p>
            <a:pPr lvl="1"/>
            <a:r>
              <a:rPr lang="nl-NL" dirty="0" err="1" smtClean="0"/>
              <a:t>text</a:t>
            </a:r>
            <a:r>
              <a:rPr lang="nl-NL" dirty="0" smtClean="0"/>
              <a:t>: 21 </a:t>
            </a:r>
            <a:r>
              <a:rPr lang="nl-NL" dirty="0" err="1" smtClean="0"/>
              <a:t>pt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r>
              <a:rPr lang="nl-NL" dirty="0" smtClean="0"/>
              <a:t>: 28 </a:t>
            </a:r>
            <a:r>
              <a:rPr lang="nl-NL" dirty="0" err="1" smtClean="0"/>
              <a:t>pt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endParaRPr lang="nl-NL" dirty="0" smtClean="0"/>
          </a:p>
          <a:p>
            <a:pPr lvl="1"/>
            <a:r>
              <a:rPr lang="nl-NL" dirty="0" err="1" smtClean="0"/>
              <a:t>text</a:t>
            </a:r>
            <a:r>
              <a:rPr lang="nl-NL" dirty="0" smtClean="0"/>
              <a:t>: 21 </a:t>
            </a:r>
            <a:r>
              <a:rPr lang="nl-NL" dirty="0" err="1" smtClean="0"/>
              <a:t>pt</a:t>
            </a:r>
            <a:endParaRPr lang="nl-NL" dirty="0" smtClean="0"/>
          </a:p>
          <a:p>
            <a:pPr lvl="1"/>
            <a:r>
              <a:rPr lang="nl-NL" dirty="0" err="1" smtClean="0"/>
              <a:t>text</a:t>
            </a:r>
            <a:r>
              <a:rPr lang="nl-NL" dirty="0" smtClean="0"/>
              <a:t>: 21 </a:t>
            </a:r>
            <a:r>
              <a:rPr lang="nl-NL" dirty="0" err="1" smtClean="0"/>
              <a:t>pt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r>
              <a:rPr lang="nl-NL" dirty="0" smtClean="0"/>
              <a:t>: 28 </a:t>
            </a:r>
            <a:r>
              <a:rPr lang="nl-NL" dirty="0" err="1" smtClean="0"/>
              <a:t>pt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r>
              <a:rPr lang="nl-NL" dirty="0" smtClean="0"/>
              <a:t>: 28 </a:t>
            </a:r>
            <a:r>
              <a:rPr lang="nl-NL" dirty="0" err="1" smtClean="0"/>
              <a:t>pt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endParaRPr lang="nl-NL" dirty="0" smtClean="0"/>
          </a:p>
          <a:p>
            <a:pPr lvl="1"/>
            <a:r>
              <a:rPr lang="nl-NL" dirty="0" err="1" smtClean="0"/>
              <a:t>text</a:t>
            </a:r>
            <a:r>
              <a:rPr lang="nl-NL" dirty="0" smtClean="0"/>
              <a:t>: 21 </a:t>
            </a:r>
            <a:r>
              <a:rPr lang="nl-NL" dirty="0" err="1" smtClean="0"/>
              <a:t>pt</a:t>
            </a:r>
            <a:endParaRPr lang="nl-NL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68000" y="360934"/>
            <a:ext cx="8229600" cy="634082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: </a:t>
            </a:r>
            <a:r>
              <a:rPr lang="nl-NL" dirty="0" err="1" smtClean="0"/>
              <a:t>Arial</a:t>
            </a:r>
            <a:r>
              <a:rPr lang="nl-NL" dirty="0" smtClean="0"/>
              <a:t> 32 </a:t>
            </a:r>
            <a:r>
              <a:rPr lang="nl-NL" dirty="0" err="1" smtClean="0"/>
              <a:t>pt</a:t>
            </a:r>
            <a:endParaRPr lang="en-GB" dirty="0"/>
          </a:p>
        </p:txBody>
      </p:sp>
      <p:sp>
        <p:nvSpPr>
          <p:cNvPr id="5" name="Tijdelijke aanduiding voor tekst 26"/>
          <p:cNvSpPr>
            <a:spLocks noGrp="1"/>
          </p:cNvSpPr>
          <p:nvPr>
            <p:ph type="body" sz="quarter" idx="20" hasCustomPrompt="1"/>
          </p:nvPr>
        </p:nvSpPr>
        <p:spPr>
          <a:xfrm>
            <a:off x="6227763" y="6309866"/>
            <a:ext cx="1873250" cy="3594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Ruimte voor externen om eigen logo te plaatsen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/>
          </a:p>
        </p:txBody>
      </p:sp>
    </p:spTree>
    <p:extLst>
      <p:ext uri="{BB962C8B-B14F-4D97-AF65-F5344CB8AC3E}">
        <p14:creationId xmlns="" xmlns:p14="http://schemas.microsoft.com/office/powerpoint/2010/main" val="231469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6"/>
          <p:cNvSpPr>
            <a:spLocks noGrp="1"/>
          </p:cNvSpPr>
          <p:nvPr>
            <p:ph type="body" sz="quarter" idx="20" hasCustomPrompt="1"/>
          </p:nvPr>
        </p:nvSpPr>
        <p:spPr>
          <a:xfrm>
            <a:off x="6227763" y="6309866"/>
            <a:ext cx="1873250" cy="3594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Ruimte voor externen om eigen logo te plaatsen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/>
          </a:p>
        </p:txBody>
      </p:sp>
    </p:spTree>
    <p:extLst>
      <p:ext uri="{BB962C8B-B14F-4D97-AF65-F5344CB8AC3E}">
        <p14:creationId xmlns="" xmlns:p14="http://schemas.microsoft.com/office/powerpoint/2010/main" val="101516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15D5-38A2-4E1D-A0F7-A53DC63F6AE6}" type="datetimeFigureOut">
              <a:rPr lang="en-GB" smtClean="0"/>
              <a:pPr/>
              <a:t>31/05/2015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CEF30-8EB7-4935-BEFE-2FF986846F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591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Food service and hospitality surplus redistribution</a:t>
            </a:r>
            <a:endParaRPr lang="en-GB" dirty="0"/>
          </a:p>
        </p:txBody>
      </p:sp>
      <p:sp>
        <p:nvSpPr>
          <p:cNvPr id="27" name="Ondertitel 26"/>
          <p:cNvSpPr>
            <a:spLocks noGrp="1"/>
          </p:cNvSpPr>
          <p:nvPr>
            <p:ph type="subTitle" idx="1"/>
          </p:nvPr>
        </p:nvSpPr>
        <p:spPr>
          <a:xfrm>
            <a:off x="5076056" y="3861048"/>
            <a:ext cx="3809729" cy="100811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Balázs Cseh</a:t>
            </a:r>
          </a:p>
          <a:p>
            <a:r>
              <a:rPr lang="hu-HU" dirty="0" err="1" smtClean="0"/>
              <a:t>Hungarian</a:t>
            </a:r>
            <a:r>
              <a:rPr lang="hu-HU" dirty="0" smtClean="0"/>
              <a:t> Food Bank </a:t>
            </a:r>
            <a:r>
              <a:rPr lang="hu-HU" dirty="0" err="1" smtClean="0"/>
              <a:t>Association</a:t>
            </a:r>
            <a:endParaRPr lang="en-GB" dirty="0"/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860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4" descr="IMG_3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2948230" cy="3930973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Pilot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Kispest_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250714" cy="3188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09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139952" cy="3104964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Pilot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4" descr="09_05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248472" cy="31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There</a:t>
            </a:r>
            <a:r>
              <a:rPr lang="hu-HU" dirty="0" smtClean="0"/>
              <a:t> is </a:t>
            </a:r>
            <a:r>
              <a:rPr lang="hu-HU" dirty="0" err="1" smtClean="0"/>
              <a:t>clear</a:t>
            </a:r>
            <a:r>
              <a:rPr lang="hu-HU" dirty="0" smtClean="0"/>
              <a:t> </a:t>
            </a:r>
            <a:r>
              <a:rPr lang="hu-HU" dirty="0" err="1" smtClean="0"/>
              <a:t>feasibility</a:t>
            </a:r>
            <a:r>
              <a:rPr lang="hu-HU" dirty="0" smtClean="0"/>
              <a:t> and a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potential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growth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domain</a:t>
            </a:r>
            <a:endParaRPr lang="hu-HU" dirty="0" smtClean="0"/>
          </a:p>
          <a:p>
            <a:r>
              <a:rPr lang="hu-HU" dirty="0" err="1" smtClean="0"/>
              <a:t>Guidance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special</a:t>
            </a:r>
            <a:r>
              <a:rPr lang="hu-HU" dirty="0" smtClean="0"/>
              <a:t>/</a:t>
            </a:r>
            <a:r>
              <a:rPr lang="hu-HU" dirty="0" err="1" smtClean="0"/>
              <a:t>adapted</a:t>
            </a:r>
            <a:r>
              <a:rPr lang="hu-HU" dirty="0" smtClean="0"/>
              <a:t> </a:t>
            </a:r>
            <a:r>
              <a:rPr lang="hu-HU" dirty="0" err="1" smtClean="0"/>
              <a:t>processes</a:t>
            </a:r>
            <a:r>
              <a:rPr lang="hu-HU" dirty="0" smtClean="0"/>
              <a:t> is </a:t>
            </a:r>
            <a:r>
              <a:rPr lang="hu-HU" dirty="0" err="1" smtClean="0"/>
              <a:t>essential</a:t>
            </a:r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M</a:t>
            </a:r>
            <a:r>
              <a:rPr lang="hu-HU" dirty="0" err="1" smtClean="0"/>
              <a:t>atchmakers</a:t>
            </a:r>
            <a:r>
              <a:rPr lang="hu-HU" dirty="0" smtClean="0"/>
              <a:t>”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actors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potential</a:t>
            </a:r>
            <a:r>
              <a:rPr lang="hu-HU" dirty="0" smtClean="0"/>
              <a:t> ROI is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financial</a:t>
            </a:r>
            <a:r>
              <a:rPr lang="hu-HU" dirty="0" smtClean="0"/>
              <a:t> </a:t>
            </a:r>
            <a:r>
              <a:rPr lang="hu-HU" dirty="0" err="1" smtClean="0"/>
              <a:t>sustanability</a:t>
            </a:r>
            <a:r>
              <a:rPr lang="hu-HU" dirty="0" smtClean="0"/>
              <a:t> </a:t>
            </a:r>
            <a:r>
              <a:rPr lang="hu-HU" dirty="0" err="1" smtClean="0"/>
              <a:t>is</a:t>
            </a:r>
            <a:r>
              <a:rPr lang="hu-HU" dirty="0" smtClean="0"/>
              <a:t> </a:t>
            </a:r>
            <a:r>
              <a:rPr lang="hu-HU" dirty="0" err="1" smtClean="0"/>
              <a:t>still</a:t>
            </a:r>
            <a:r>
              <a:rPr lang="hu-HU" dirty="0" smtClean="0"/>
              <a:t> an </a:t>
            </a:r>
            <a:r>
              <a:rPr lang="hu-HU" dirty="0" err="1" smtClean="0"/>
              <a:t>issue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Main </a:t>
            </a:r>
            <a:r>
              <a:rPr lang="hu-HU" dirty="0" err="1" smtClean="0"/>
              <a:t>learnings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996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780182"/>
          </a:xfrm>
        </p:spPr>
        <p:txBody>
          <a:bodyPr>
            <a:normAutofit/>
          </a:bodyPr>
          <a:lstStyle/>
          <a:p>
            <a:r>
              <a:rPr lang="hu-HU" dirty="0" err="1" smtClean="0"/>
              <a:t>There</a:t>
            </a:r>
            <a:r>
              <a:rPr lang="hu-HU" dirty="0" smtClean="0"/>
              <a:t> is a </a:t>
            </a:r>
            <a:r>
              <a:rPr lang="hu-HU" dirty="0" err="1" smtClean="0"/>
              <a:t>big</a:t>
            </a:r>
            <a:r>
              <a:rPr lang="hu-HU" dirty="0" smtClean="0"/>
              <a:t> </a:t>
            </a:r>
            <a:r>
              <a:rPr lang="hu-HU" dirty="0" err="1" smtClean="0"/>
              <a:t>amount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wasted</a:t>
            </a:r>
            <a:r>
              <a:rPr lang="hu-HU" dirty="0" smtClean="0"/>
              <a:t> </a:t>
            </a:r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sector</a:t>
            </a:r>
            <a:endParaRPr lang="hu-HU" dirty="0" smtClean="0"/>
          </a:p>
          <a:p>
            <a:r>
              <a:rPr lang="hu-HU" dirty="0" err="1" smtClean="0"/>
              <a:t>There</a:t>
            </a:r>
            <a:r>
              <a:rPr lang="hu-HU" dirty="0" smtClean="0"/>
              <a:t> is a </a:t>
            </a:r>
            <a:r>
              <a:rPr lang="hu-HU" dirty="0" err="1" smtClean="0"/>
              <a:t>strong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endParaRPr lang="hu-HU" dirty="0" smtClean="0"/>
          </a:p>
          <a:p>
            <a:r>
              <a:rPr lang="hu-HU" dirty="0" err="1" smtClean="0"/>
              <a:t>Traditional</a:t>
            </a:r>
            <a:r>
              <a:rPr lang="hu-HU" dirty="0" smtClean="0"/>
              <a:t> (</a:t>
            </a:r>
            <a:r>
              <a:rPr lang="hu-HU" dirty="0" err="1" smtClean="0"/>
              <a:t>centralised</a:t>
            </a:r>
            <a:r>
              <a:rPr lang="hu-HU" dirty="0" smtClean="0"/>
              <a:t>) </a:t>
            </a:r>
            <a:r>
              <a:rPr lang="hu-HU" dirty="0" err="1" smtClean="0"/>
              <a:t>foodbanking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cannot</a:t>
            </a:r>
            <a:r>
              <a:rPr lang="hu-HU" dirty="0" smtClean="0"/>
              <a:t> be </a:t>
            </a:r>
            <a:r>
              <a:rPr lang="hu-HU" dirty="0" err="1" smtClean="0"/>
              <a:t>used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knew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2304256"/>
          </a:xfrm>
        </p:spPr>
        <p:txBody>
          <a:bodyPr>
            <a:normAutofit/>
          </a:bodyPr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adapt</a:t>
            </a:r>
            <a:r>
              <a:rPr lang="hu-HU" dirty="0" smtClean="0"/>
              <a:t>/</a:t>
            </a:r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safety</a:t>
            </a:r>
            <a:r>
              <a:rPr lang="hu-HU" dirty="0" smtClean="0"/>
              <a:t> </a:t>
            </a:r>
            <a:r>
              <a:rPr lang="hu-HU" dirty="0" err="1" smtClean="0"/>
              <a:t>requirements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optimal</a:t>
            </a:r>
            <a:r>
              <a:rPr lang="hu-HU" dirty="0" smtClean="0"/>
              <a:t> </a:t>
            </a:r>
            <a:r>
              <a:rPr lang="hu-HU" dirty="0" err="1" smtClean="0"/>
              <a:t>redistribution</a:t>
            </a:r>
            <a:r>
              <a:rPr lang="hu-HU" dirty="0" smtClean="0"/>
              <a:t> and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r>
              <a:rPr lang="hu-HU" dirty="0" smtClean="0"/>
              <a:t> </a:t>
            </a:r>
            <a:r>
              <a:rPr lang="hu-HU" dirty="0" err="1" smtClean="0"/>
              <a:t>providing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ROI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redistribution</a:t>
            </a:r>
            <a:r>
              <a:rPr lang="hu-HU" dirty="0" smtClean="0"/>
              <a:t>?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didn’t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48472"/>
          </a:xfrm>
        </p:spPr>
        <p:txBody>
          <a:bodyPr>
            <a:normAutofit fontScale="85000" lnSpcReduction="10000"/>
          </a:bodyPr>
          <a:lstStyle/>
          <a:p>
            <a:r>
              <a:rPr lang="hu-HU" dirty="0" err="1" smtClean="0"/>
              <a:t>Searched</a:t>
            </a:r>
            <a:r>
              <a:rPr lang="hu-HU" dirty="0" smtClean="0"/>
              <a:t> and </a:t>
            </a:r>
            <a:r>
              <a:rPr lang="hu-HU" dirty="0" err="1" smtClean="0"/>
              <a:t>visited</a:t>
            </a:r>
            <a:r>
              <a:rPr lang="hu-HU" dirty="0" smtClean="0"/>
              <a:t>/</a:t>
            </a:r>
            <a:r>
              <a:rPr lang="hu-HU" dirty="0" err="1" smtClean="0"/>
              <a:t>analysed</a:t>
            </a:r>
            <a:r>
              <a:rPr lang="hu-HU" dirty="0" smtClean="0"/>
              <a:t> </a:t>
            </a:r>
            <a:r>
              <a:rPr lang="hu-HU" dirty="0" err="1" smtClean="0"/>
              <a:t>existing</a:t>
            </a:r>
            <a:r>
              <a:rPr lang="hu-HU" dirty="0" smtClean="0"/>
              <a:t> </a:t>
            </a:r>
            <a:r>
              <a:rPr lang="hu-HU" dirty="0" err="1" smtClean="0"/>
              <a:t>initiatives</a:t>
            </a:r>
            <a:endParaRPr lang="hu-HU" dirty="0" smtClean="0"/>
          </a:p>
          <a:p>
            <a:r>
              <a:rPr lang="hu-HU" dirty="0" err="1" smtClean="0"/>
              <a:t>Checked</a:t>
            </a:r>
            <a:r>
              <a:rPr lang="hu-HU" dirty="0" smtClean="0"/>
              <a:t> EU and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r>
              <a:rPr lang="hu-HU" dirty="0" err="1" smtClean="0"/>
              <a:t>regulations</a:t>
            </a:r>
            <a:r>
              <a:rPr lang="hu-HU" dirty="0" smtClean="0"/>
              <a:t>/</a:t>
            </a:r>
            <a:r>
              <a:rPr lang="hu-HU" dirty="0" err="1" smtClean="0"/>
              <a:t>adaptations</a:t>
            </a:r>
            <a:endParaRPr lang="hu-HU" dirty="0" smtClean="0"/>
          </a:p>
          <a:p>
            <a:r>
              <a:rPr lang="hu-HU" dirty="0" err="1" smtClean="0"/>
              <a:t>Looked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potential</a:t>
            </a:r>
            <a:r>
              <a:rPr lang="hu-HU" dirty="0" smtClean="0"/>
              <a:t> </a:t>
            </a:r>
            <a:r>
              <a:rPr lang="hu-HU" dirty="0" err="1" smtClean="0"/>
              <a:t>adaptation</a:t>
            </a:r>
            <a:r>
              <a:rPr lang="hu-HU" dirty="0" smtClean="0"/>
              <a:t> of </a:t>
            </a:r>
            <a:r>
              <a:rPr lang="hu-HU" dirty="0" err="1" smtClean="0"/>
              <a:t>redistribution</a:t>
            </a:r>
            <a:r>
              <a:rPr lang="hu-HU" dirty="0" smtClean="0"/>
              <a:t> </a:t>
            </a:r>
            <a:r>
              <a:rPr lang="hu-HU" dirty="0" err="1" smtClean="0"/>
              <a:t>processes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packaged</a:t>
            </a:r>
            <a:r>
              <a:rPr lang="hu-HU" dirty="0" smtClean="0"/>
              <a:t> </a:t>
            </a:r>
            <a:r>
              <a:rPr lang="hu-HU" dirty="0" err="1" smtClean="0"/>
              <a:t>surplus</a:t>
            </a:r>
            <a:r>
              <a:rPr lang="hu-HU" dirty="0" smtClean="0"/>
              <a:t> </a:t>
            </a:r>
            <a:r>
              <a:rPr lang="hu-HU" dirty="0" err="1" smtClean="0"/>
              <a:t>food</a:t>
            </a:r>
            <a:endParaRPr lang="hu-HU" dirty="0" smtClean="0"/>
          </a:p>
          <a:p>
            <a:r>
              <a:rPr lang="hu-HU" dirty="0" err="1" smtClean="0"/>
              <a:t>Started</a:t>
            </a:r>
            <a:r>
              <a:rPr lang="hu-HU" dirty="0" smtClean="0"/>
              <a:t> a local pilot </a:t>
            </a:r>
            <a:r>
              <a:rPr lang="hu-HU" dirty="0" err="1" smtClean="0"/>
              <a:t>to</a:t>
            </a:r>
            <a:r>
              <a:rPr lang="hu-HU" dirty="0" smtClean="0"/>
              <a:t> test </a:t>
            </a:r>
            <a:r>
              <a:rPr lang="hu-HU" dirty="0" err="1" smtClean="0"/>
              <a:t>logistics</a:t>
            </a:r>
            <a:endParaRPr lang="hu-HU" dirty="0" smtClean="0"/>
          </a:p>
          <a:p>
            <a:r>
              <a:rPr lang="hu-HU" dirty="0" err="1" smtClean="0"/>
              <a:t>Checked</a:t>
            </a:r>
            <a:r>
              <a:rPr lang="hu-HU" dirty="0" smtClean="0"/>
              <a:t> interest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potential</a:t>
            </a:r>
            <a:r>
              <a:rPr lang="hu-HU" dirty="0" smtClean="0"/>
              <a:t> donor and </a:t>
            </a:r>
            <a:r>
              <a:rPr lang="hu-HU" dirty="0" err="1" smtClean="0"/>
              <a:t>recipient</a:t>
            </a:r>
            <a:r>
              <a:rPr lang="hu-HU" dirty="0" smtClean="0"/>
              <a:t> </a:t>
            </a:r>
            <a:r>
              <a:rPr lang="hu-HU" dirty="0" err="1" smtClean="0"/>
              <a:t>side</a:t>
            </a:r>
            <a:endParaRPr lang="hu-HU" dirty="0" smtClean="0"/>
          </a:p>
          <a:p>
            <a:r>
              <a:rPr lang="hu-HU" dirty="0" err="1" smtClean="0"/>
              <a:t>Preparing</a:t>
            </a:r>
            <a:r>
              <a:rPr lang="hu-HU" dirty="0" smtClean="0"/>
              <a:t> </a:t>
            </a:r>
            <a:r>
              <a:rPr lang="hu-HU" dirty="0" err="1" smtClean="0"/>
              <a:t>guidance</a:t>
            </a:r>
            <a:r>
              <a:rPr lang="hu-HU" dirty="0" smtClean="0"/>
              <a:t> </a:t>
            </a:r>
            <a:r>
              <a:rPr lang="hu-HU" dirty="0" err="1" smtClean="0"/>
              <a:t>document</a:t>
            </a:r>
            <a:endParaRPr lang="hu-HU" dirty="0" smtClean="0"/>
          </a:p>
          <a:p>
            <a:r>
              <a:rPr lang="hu-HU" dirty="0" err="1" smtClean="0"/>
              <a:t>Planning</a:t>
            </a:r>
            <a:r>
              <a:rPr lang="hu-HU" dirty="0" smtClean="0"/>
              <a:t> </a:t>
            </a:r>
            <a:r>
              <a:rPr lang="hu-HU" dirty="0" err="1" smtClean="0"/>
              <a:t>phase</a:t>
            </a:r>
            <a:r>
              <a:rPr lang="hu-HU" dirty="0" smtClean="0"/>
              <a:t> II. – </a:t>
            </a:r>
            <a:r>
              <a:rPr lang="hu-HU" dirty="0" err="1" smtClean="0"/>
              <a:t>potential</a:t>
            </a:r>
            <a:r>
              <a:rPr lang="hu-HU" dirty="0" smtClean="0"/>
              <a:t> roll-out of </a:t>
            </a:r>
            <a:r>
              <a:rPr lang="hu-HU" dirty="0" err="1" smtClean="0"/>
              <a:t>the</a:t>
            </a:r>
            <a:r>
              <a:rPr lang="hu-HU" dirty="0" smtClean="0"/>
              <a:t> project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did</a:t>
            </a:r>
            <a:r>
              <a:rPr lang="hu-HU" dirty="0" smtClean="0"/>
              <a:t>/</a:t>
            </a:r>
            <a:r>
              <a:rPr lang="hu-HU" dirty="0" err="1" smtClean="0"/>
              <a:t>do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100" dirty="0" err="1" smtClean="0"/>
              <a:t>Occasional</a:t>
            </a:r>
            <a:r>
              <a:rPr lang="en-GB" sz="3100" dirty="0" smtClean="0"/>
              <a:t> </a:t>
            </a:r>
            <a:endParaRPr lang="hu-HU" sz="3900" dirty="0"/>
          </a:p>
          <a:p>
            <a:pPr lvl="1"/>
            <a:r>
              <a:rPr lang="en-GB" dirty="0" smtClean="0"/>
              <a:t>A</a:t>
            </a:r>
            <a:r>
              <a:rPr lang="hu-HU" dirty="0" err="1" smtClean="0"/>
              <a:t>pplication</a:t>
            </a:r>
            <a:r>
              <a:rPr lang="hu-HU" dirty="0" smtClean="0"/>
              <a:t> </a:t>
            </a:r>
            <a:r>
              <a:rPr lang="hu-HU" dirty="0" err="1" smtClean="0"/>
              <a:t>automated</a:t>
            </a:r>
            <a:endParaRPr lang="hu-HU" sz="2900" dirty="0" smtClean="0"/>
          </a:p>
          <a:p>
            <a:pPr lvl="1"/>
            <a:r>
              <a:rPr lang="hu-HU" dirty="0" err="1" smtClean="0"/>
              <a:t>Dispached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/>
              <a:t>Foodsharing</a:t>
            </a:r>
            <a:endParaRPr lang="hu-HU" dirty="0"/>
          </a:p>
          <a:p>
            <a:r>
              <a:rPr lang="hu-HU" sz="3100" dirty="0" err="1" smtClean="0"/>
              <a:t>Regular</a:t>
            </a:r>
            <a:endParaRPr lang="hu-HU" sz="3900" dirty="0"/>
          </a:p>
          <a:p>
            <a:pPr lvl="1"/>
            <a:r>
              <a:rPr lang="hu-HU" dirty="0" err="1"/>
              <a:t>M</a:t>
            </a:r>
            <a:r>
              <a:rPr lang="hu-HU" dirty="0" err="1" smtClean="0"/>
              <a:t>anaged</a:t>
            </a:r>
            <a:r>
              <a:rPr lang="hu-HU" dirty="0" smtClean="0"/>
              <a:t> / </a:t>
            </a:r>
            <a:r>
              <a:rPr lang="hu-HU" dirty="0" err="1" smtClean="0"/>
              <a:t>operated</a:t>
            </a:r>
            <a:endParaRPr lang="hu-HU" dirty="0"/>
          </a:p>
          <a:p>
            <a:pPr lvl="1"/>
            <a:r>
              <a:rPr lang="hu-HU" dirty="0" err="1" smtClean="0"/>
              <a:t>Managed</a:t>
            </a:r>
            <a:r>
              <a:rPr lang="hu-HU" dirty="0" smtClean="0"/>
              <a:t> / not </a:t>
            </a:r>
            <a:r>
              <a:rPr lang="hu-HU" dirty="0" err="1" smtClean="0"/>
              <a:t>operated</a:t>
            </a:r>
            <a:endParaRPr lang="hu-HU" dirty="0" smtClean="0"/>
          </a:p>
          <a:p>
            <a:pPr lvl="1"/>
            <a:r>
              <a:rPr lang="hu-HU" dirty="0" err="1" smtClean="0"/>
              <a:t>Facilitated</a:t>
            </a:r>
            <a:endParaRPr lang="hu-HU" sz="29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Redistribution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http://gamegeek.hu/wp-content/uploads/2013/01/pi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648072" cy="628175"/>
          </a:xfrm>
          <a:prstGeom prst="rect">
            <a:avLst/>
          </a:prstGeom>
          <a:noFill/>
        </p:spPr>
      </p:pic>
      <p:pic>
        <p:nvPicPr>
          <p:cNvPr id="6" name="Picture 2" descr="http://gamegeek.hu/wp-content/uploads/2013/01/pi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24961"/>
            <a:ext cx="648072" cy="628175"/>
          </a:xfrm>
          <a:prstGeom prst="rect">
            <a:avLst/>
          </a:prstGeom>
          <a:noFill/>
        </p:spPr>
      </p:pic>
      <p:pic>
        <p:nvPicPr>
          <p:cNvPr id="7" name="Picture 2" descr="http://gamegeek.hu/wp-content/uploads/2013/01/pi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09120"/>
            <a:ext cx="648072" cy="62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3486" y="1656930"/>
            <a:ext cx="8229600" cy="3860302"/>
          </a:xfrm>
        </p:spPr>
        <p:txBody>
          <a:bodyPr>
            <a:normAutofit/>
          </a:bodyPr>
          <a:lstStyle/>
          <a:p>
            <a:pPr lvl="1"/>
            <a:r>
              <a:rPr lang="en-GB" sz="2400" dirty="0" smtClean="0"/>
              <a:t>Type</a:t>
            </a:r>
            <a:endParaRPr lang="hu-HU" dirty="0" smtClean="0"/>
          </a:p>
          <a:p>
            <a:pPr lvl="2"/>
            <a:r>
              <a:rPr lang="hu-HU" dirty="0" smtClean="0"/>
              <a:t>Kitchen - </a:t>
            </a:r>
            <a:r>
              <a:rPr lang="hu-HU" dirty="0" err="1" smtClean="0"/>
              <a:t>person</a:t>
            </a:r>
            <a:endParaRPr lang="hu-HU" dirty="0" smtClean="0"/>
          </a:p>
          <a:p>
            <a:pPr lvl="2"/>
            <a:r>
              <a:rPr lang="en-GB" dirty="0" smtClean="0"/>
              <a:t>Kitchen</a:t>
            </a:r>
            <a:r>
              <a:rPr lang="hu-HU" dirty="0" smtClean="0"/>
              <a:t> - </a:t>
            </a:r>
            <a:r>
              <a:rPr lang="en-GB" dirty="0" smtClean="0"/>
              <a:t>kitchen</a:t>
            </a:r>
            <a:r>
              <a:rPr lang="hu-HU" dirty="0" smtClean="0"/>
              <a:t> - </a:t>
            </a:r>
            <a:r>
              <a:rPr lang="en-GB" dirty="0" smtClean="0"/>
              <a:t>person</a:t>
            </a:r>
            <a:endParaRPr lang="hu-HU" sz="3200" dirty="0" smtClean="0"/>
          </a:p>
          <a:p>
            <a:pPr lvl="2"/>
            <a:r>
              <a:rPr lang="en-GB" dirty="0" smtClean="0"/>
              <a:t>Kitchen</a:t>
            </a:r>
            <a:r>
              <a:rPr lang="hu-HU" dirty="0" smtClean="0"/>
              <a:t> - </a:t>
            </a:r>
            <a:r>
              <a:rPr lang="en-GB" dirty="0" smtClean="0"/>
              <a:t>distribution</a:t>
            </a:r>
            <a:r>
              <a:rPr lang="hu-HU" dirty="0" smtClean="0"/>
              <a:t> </a:t>
            </a:r>
            <a:r>
              <a:rPr lang="en-GB" dirty="0" smtClean="0"/>
              <a:t>- person</a:t>
            </a:r>
            <a:endParaRPr lang="hu-HU" sz="3200" dirty="0" smtClean="0"/>
          </a:p>
          <a:p>
            <a:pPr lvl="1"/>
            <a:r>
              <a:rPr lang="hu-HU" sz="2400" dirty="0" err="1" smtClean="0"/>
              <a:t>Temperature</a:t>
            </a:r>
            <a:r>
              <a:rPr lang="hu-HU" sz="2400" dirty="0" smtClean="0"/>
              <a:t> c</a:t>
            </a:r>
            <a:r>
              <a:rPr lang="en-GB" sz="2400" dirty="0" err="1" smtClean="0"/>
              <a:t>hain</a:t>
            </a:r>
            <a:r>
              <a:rPr lang="hu-HU" sz="2400" dirty="0" smtClean="0"/>
              <a:t>s</a:t>
            </a:r>
            <a:endParaRPr lang="hu-HU" sz="3200" dirty="0"/>
          </a:p>
          <a:p>
            <a:pPr lvl="2"/>
            <a:r>
              <a:rPr lang="en-GB" dirty="0" smtClean="0"/>
              <a:t>Hot</a:t>
            </a:r>
            <a:r>
              <a:rPr lang="hu-HU" dirty="0" smtClean="0"/>
              <a:t> </a:t>
            </a:r>
            <a:r>
              <a:rPr lang="en-GB" dirty="0" smtClean="0"/>
              <a:t>-</a:t>
            </a:r>
            <a:r>
              <a:rPr lang="hu-HU" dirty="0" smtClean="0"/>
              <a:t> </a:t>
            </a:r>
            <a:r>
              <a:rPr lang="en-GB" dirty="0" smtClean="0"/>
              <a:t>hot</a:t>
            </a:r>
            <a:endParaRPr lang="hu-HU" sz="3200" dirty="0" smtClean="0"/>
          </a:p>
          <a:p>
            <a:pPr lvl="2"/>
            <a:r>
              <a:rPr lang="en-GB" dirty="0" smtClean="0"/>
              <a:t>Cold</a:t>
            </a:r>
            <a:r>
              <a:rPr lang="hu-HU" dirty="0" smtClean="0"/>
              <a:t> </a:t>
            </a:r>
            <a:r>
              <a:rPr lang="en-GB" dirty="0" smtClean="0"/>
              <a:t>-</a:t>
            </a:r>
            <a:r>
              <a:rPr lang="hu-HU" dirty="0" smtClean="0"/>
              <a:t> </a:t>
            </a:r>
            <a:r>
              <a:rPr lang="en-GB" dirty="0" smtClean="0"/>
              <a:t>hot</a:t>
            </a:r>
            <a:endParaRPr lang="hu-HU" sz="3200" dirty="0" smtClean="0"/>
          </a:p>
          <a:p>
            <a:pPr lvl="2"/>
            <a:r>
              <a:rPr lang="en-GB" dirty="0" smtClean="0"/>
              <a:t>Hot</a:t>
            </a:r>
            <a:r>
              <a:rPr lang="hu-HU" dirty="0" smtClean="0"/>
              <a:t> </a:t>
            </a:r>
            <a:r>
              <a:rPr lang="hu-HU" dirty="0" smtClean="0"/>
              <a:t>-</a:t>
            </a:r>
            <a:r>
              <a:rPr lang="hu-HU" dirty="0" smtClean="0"/>
              <a:t> </a:t>
            </a:r>
            <a:r>
              <a:rPr lang="en-GB" dirty="0" smtClean="0"/>
              <a:t>cold</a:t>
            </a:r>
            <a:r>
              <a:rPr lang="hu-HU" dirty="0" smtClean="0"/>
              <a:t> </a:t>
            </a:r>
            <a:r>
              <a:rPr lang="en-GB" dirty="0" smtClean="0"/>
              <a:t>-</a:t>
            </a:r>
            <a:r>
              <a:rPr lang="hu-HU" dirty="0" smtClean="0"/>
              <a:t> </a:t>
            </a:r>
            <a:r>
              <a:rPr lang="en-GB" dirty="0" smtClean="0"/>
              <a:t>hot</a:t>
            </a:r>
            <a:endParaRPr lang="hu-HU" sz="32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http://bevezetem.eu/wp-content/uploads/2014/09/felki%C3%A1lt%C3%B3je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653136"/>
            <a:ext cx="1296144" cy="756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3486" y="1944962"/>
            <a:ext cx="8229600" cy="3644278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Redistribution</a:t>
            </a:r>
            <a:r>
              <a:rPr lang="hu-HU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EU </a:t>
            </a:r>
            <a:r>
              <a:rPr lang="hu-HU" dirty="0" err="1" smtClean="0"/>
              <a:t>legislation</a:t>
            </a:r>
            <a:r>
              <a:rPr lang="hu-HU" dirty="0" smtClean="0"/>
              <a:t> </a:t>
            </a:r>
            <a:r>
              <a:rPr lang="hu-HU" dirty="0" err="1" smtClean="0"/>
              <a:t>framework</a:t>
            </a:r>
            <a:r>
              <a:rPr lang="hu-HU" dirty="0" smtClean="0"/>
              <a:t> is </a:t>
            </a:r>
            <a:r>
              <a:rPr lang="hu-HU" dirty="0" err="1" smtClean="0"/>
              <a:t>feasible</a:t>
            </a:r>
            <a:endParaRPr lang="hu-HU" dirty="0" smtClean="0"/>
          </a:p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r>
              <a:rPr lang="hu-HU" dirty="0" err="1" smtClean="0"/>
              <a:t>adaptations</a:t>
            </a:r>
            <a:r>
              <a:rPr lang="hu-HU" dirty="0" smtClean="0"/>
              <a:t> </a:t>
            </a:r>
            <a:r>
              <a:rPr lang="hu-HU" dirty="0" err="1" smtClean="0"/>
              <a:t>exist</a:t>
            </a:r>
            <a:r>
              <a:rPr lang="hu-HU" dirty="0" smtClean="0"/>
              <a:t> -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variation</a:t>
            </a:r>
            <a:endParaRPr lang="hu-HU" dirty="0" smtClean="0"/>
          </a:p>
          <a:p>
            <a:r>
              <a:rPr lang="hu-HU" smtClean="0"/>
              <a:t>General EU </a:t>
            </a:r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guidance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r>
              <a:rPr lang="hu-HU" dirty="0" err="1" smtClean="0"/>
              <a:t>adaptations</a:t>
            </a:r>
            <a:r>
              <a:rPr lang="hu-HU" dirty="0" smtClean="0"/>
              <a:t> </a:t>
            </a:r>
            <a:r>
              <a:rPr lang="hu-HU" dirty="0" err="1" smtClean="0"/>
              <a:t>would</a:t>
            </a:r>
            <a:r>
              <a:rPr lang="hu-HU" dirty="0" smtClean="0"/>
              <a:t> be a </a:t>
            </a:r>
            <a:r>
              <a:rPr lang="hu-HU" dirty="0" err="1" smtClean="0"/>
              <a:t>big</a:t>
            </a:r>
            <a:r>
              <a:rPr lang="hu-HU" dirty="0" smtClean="0"/>
              <a:t> </a:t>
            </a:r>
            <a:r>
              <a:rPr lang="hu-HU" dirty="0" err="1" smtClean="0"/>
              <a:t>help</a:t>
            </a:r>
            <a:endParaRPr lang="hu-HU" dirty="0" smtClean="0"/>
          </a:p>
          <a:p>
            <a:r>
              <a:rPr lang="hu-HU" dirty="0" err="1" smtClean="0"/>
              <a:t>Complex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assesement</a:t>
            </a:r>
            <a:r>
              <a:rPr lang="hu-HU" dirty="0" smtClean="0"/>
              <a:t> is </a:t>
            </a:r>
            <a:r>
              <a:rPr lang="hu-HU" dirty="0" err="1" smtClean="0"/>
              <a:t>needed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including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„</a:t>
            </a:r>
            <a:r>
              <a:rPr lang="hu-HU" dirty="0" err="1" smtClean="0"/>
              <a:t>risk</a:t>
            </a:r>
            <a:r>
              <a:rPr lang="hu-HU" dirty="0" smtClean="0"/>
              <a:t> of not </a:t>
            </a:r>
            <a:r>
              <a:rPr lang="hu-HU" dirty="0" err="1" smtClean="0"/>
              <a:t>eating</a:t>
            </a:r>
            <a:r>
              <a:rPr lang="hu-HU" dirty="0" smtClean="0"/>
              <a:t>”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Food </a:t>
            </a:r>
            <a:r>
              <a:rPr lang="hu-HU" dirty="0" err="1" smtClean="0"/>
              <a:t>safety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3486" y="2016970"/>
            <a:ext cx="8229600" cy="2708174"/>
          </a:xfrm>
        </p:spPr>
        <p:txBody>
          <a:bodyPr/>
          <a:lstStyle/>
          <a:p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a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potential</a:t>
            </a:r>
            <a:r>
              <a:rPr lang="hu-HU" dirty="0" smtClean="0"/>
              <a:t> </a:t>
            </a:r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adopters</a:t>
            </a:r>
            <a:endParaRPr lang="hu-HU" dirty="0" smtClean="0"/>
          </a:p>
          <a:p>
            <a:r>
              <a:rPr lang="hu-HU" dirty="0" err="1" smtClean="0"/>
              <a:t>Donors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assurance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„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safe</a:t>
            </a:r>
            <a:r>
              <a:rPr lang="hu-HU" dirty="0" smtClean="0"/>
              <a:t> </a:t>
            </a:r>
            <a:r>
              <a:rPr lang="hu-HU" dirty="0" err="1" smtClean="0"/>
              <a:t>side</a:t>
            </a:r>
            <a:r>
              <a:rPr lang="hu-HU" dirty="0" smtClean="0"/>
              <a:t>”</a:t>
            </a:r>
          </a:p>
          <a:p>
            <a:r>
              <a:rPr lang="hu-HU" dirty="0" err="1" smtClean="0"/>
              <a:t>Clear</a:t>
            </a:r>
            <a:r>
              <a:rPr lang="hu-HU" dirty="0" smtClean="0"/>
              <a:t> interest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charity</a:t>
            </a:r>
            <a:r>
              <a:rPr lang="hu-HU" dirty="0" smtClean="0"/>
              <a:t> </a:t>
            </a:r>
            <a:r>
              <a:rPr lang="hu-HU" dirty="0" err="1" smtClean="0"/>
              <a:t>side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flexibility</a:t>
            </a:r>
            <a:r>
              <a:rPr lang="hu-HU" dirty="0" smtClean="0"/>
              <a:t> and </a:t>
            </a:r>
            <a:r>
              <a:rPr lang="hu-HU" dirty="0" err="1" smtClean="0"/>
              <a:t>resources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limited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Interest of </a:t>
            </a:r>
            <a:r>
              <a:rPr lang="hu-HU" dirty="0" err="1" smtClean="0"/>
              <a:t>actors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Pilot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 descr="IMG_2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3579" y="2074813"/>
            <a:ext cx="4144169" cy="3108127"/>
          </a:xfrm>
        </p:spPr>
      </p:pic>
      <p:pic>
        <p:nvPicPr>
          <p:cNvPr id="11" name="Kép 10" descr="IMG_2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4095552" cy="307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C500"/>
      </a:accent1>
      <a:accent2>
        <a:srgbClr val="602C1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odsec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FAAECB7AB1047BBB77D5FFADD2EF4" ma:contentTypeVersion="0" ma:contentTypeDescription="Create a new document." ma:contentTypeScope="" ma:versionID="3623857e09267fa3655ef5a0779f27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62B63A-1F8F-4731-981A-3DFCFD6DA54E}"/>
</file>

<file path=customXml/itemProps2.xml><?xml version="1.0" encoding="utf-8"?>
<ds:datastoreItem xmlns:ds="http://schemas.openxmlformats.org/officeDocument/2006/customXml" ds:itemID="{C499094C-9896-4CB4-A454-907E881CD9D5}"/>
</file>

<file path=customXml/itemProps3.xml><?xml version="1.0" encoding="utf-8"?>
<ds:datastoreItem xmlns:ds="http://schemas.openxmlformats.org/officeDocument/2006/customXml" ds:itemID="{DE1E25C7-6019-4034-843D-309DA88694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296</Words>
  <Application>Microsoft Office PowerPoint</Application>
  <PresentationFormat>Diavetítés a képernyőre (4:3 oldalarány)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Kantoorthema</vt:lpstr>
      <vt:lpstr>Food service and hospitality surplus redistribution</vt:lpstr>
      <vt:lpstr>What we knew</vt:lpstr>
      <vt:lpstr>What we didn’t know</vt:lpstr>
      <vt:lpstr>What we did/do</vt:lpstr>
      <vt:lpstr>Redistribution models</vt:lpstr>
      <vt:lpstr>Process models</vt:lpstr>
      <vt:lpstr>Food safety</vt:lpstr>
      <vt:lpstr>Interest of actors</vt:lpstr>
      <vt:lpstr>Pilot</vt:lpstr>
      <vt:lpstr>Pilot</vt:lpstr>
      <vt:lpstr>Pilot</vt:lpstr>
      <vt:lpstr>Main learnings</vt:lpstr>
      <vt:lpstr>13. dia</vt:lpstr>
    </vt:vector>
  </TitlesOfParts>
  <Company>Wageningen 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auteur</dc:creator>
  <cp:lastModifiedBy>Cseh-Balazs</cp:lastModifiedBy>
  <cp:revision>74</cp:revision>
  <dcterms:created xsi:type="dcterms:W3CDTF">2012-08-09T12:11:55Z</dcterms:created>
  <dcterms:modified xsi:type="dcterms:W3CDTF">2015-05-31T16:12:24Z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0x0101007C2FAAECB7AB1047BBB77D5FFADD2EF4</vt:lpwstr>
  </property>
</Properties>
</file>